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56" r:id="rId5"/>
    <p:sldId id="384" r:id="rId6"/>
    <p:sldId id="319" r:id="rId7"/>
    <p:sldId id="402" r:id="rId8"/>
    <p:sldId id="401" r:id="rId9"/>
    <p:sldId id="385" r:id="rId10"/>
    <p:sldId id="387" r:id="rId11"/>
    <p:sldId id="388" r:id="rId12"/>
    <p:sldId id="390" r:id="rId13"/>
    <p:sldId id="391" r:id="rId14"/>
    <p:sldId id="400" r:id="rId15"/>
    <p:sldId id="389" r:id="rId16"/>
    <p:sldId id="392" r:id="rId17"/>
    <p:sldId id="257" r:id="rId18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7132"/>
    <a:srgbClr val="FFFF00"/>
    <a:srgbClr val="74BA43"/>
    <a:srgbClr val="17383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F3BBB-1BE5-4CF6-8BFC-7559DA28EE32}" v="10" dt="2024-12-03T19:16:58.606"/>
    <p1510:client id="{1D7F131F-2218-40F3-9A17-6FBC511C5B34}" v="186" dt="2024-12-03T19:01:41.070"/>
    <p1510:client id="{E933193F-FF90-4261-A8D3-6E4346E01BA3}" v="278" dt="2024-12-03T17:11:41.8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tiana Sampaio" userId="18f8cbfe-f7b7-40a6-8407-3148e8b724af" providerId="ADAL" clId="{0B5F3BBB-1BE5-4CF6-8BFC-7559DA28EE32}"/>
    <pc:docChg chg="custSel addSld delSld modSld">
      <pc:chgData name="Tatiana Sampaio" userId="18f8cbfe-f7b7-40a6-8407-3148e8b724af" providerId="ADAL" clId="{0B5F3BBB-1BE5-4CF6-8BFC-7559DA28EE32}" dt="2024-12-03T19:22:57.418" v="135" actId="2890"/>
      <pc:docMkLst>
        <pc:docMk/>
      </pc:docMkLst>
      <pc:sldChg chg="delSp modSp mod">
        <pc:chgData name="Tatiana Sampaio" userId="18f8cbfe-f7b7-40a6-8407-3148e8b724af" providerId="ADAL" clId="{0B5F3BBB-1BE5-4CF6-8BFC-7559DA28EE32}" dt="2024-12-03T19:05:32.476" v="1" actId="1076"/>
        <pc:sldMkLst>
          <pc:docMk/>
          <pc:sldMk cId="3832066597" sldId="256"/>
        </pc:sldMkLst>
        <pc:spChg chg="del">
          <ac:chgData name="Tatiana Sampaio" userId="18f8cbfe-f7b7-40a6-8407-3148e8b724af" providerId="ADAL" clId="{0B5F3BBB-1BE5-4CF6-8BFC-7559DA28EE32}" dt="2024-12-03T19:05:26.190" v="0" actId="478"/>
          <ac:spMkLst>
            <pc:docMk/>
            <pc:sldMk cId="3832066597" sldId="256"/>
            <ac:spMk id="3" creationId="{BBCB6F87-B518-3E0C-D0AB-0C2E97FD77C9}"/>
          </ac:spMkLst>
        </pc:spChg>
        <pc:picChg chg="mod">
          <ac:chgData name="Tatiana Sampaio" userId="18f8cbfe-f7b7-40a6-8407-3148e8b724af" providerId="ADAL" clId="{0B5F3BBB-1BE5-4CF6-8BFC-7559DA28EE32}" dt="2024-12-03T19:05:32.476" v="1" actId="1076"/>
          <ac:picMkLst>
            <pc:docMk/>
            <pc:sldMk cId="3832066597" sldId="256"/>
            <ac:picMk id="4" creationId="{B1B05F49-6254-6E51-5E96-21C4643BF512}"/>
          </ac:picMkLst>
        </pc:picChg>
      </pc:sldChg>
      <pc:sldChg chg="del">
        <pc:chgData name="Tatiana Sampaio" userId="18f8cbfe-f7b7-40a6-8407-3148e8b724af" providerId="ADAL" clId="{0B5F3BBB-1BE5-4CF6-8BFC-7559DA28EE32}" dt="2024-12-03T19:08:57.852" v="33" actId="47"/>
        <pc:sldMkLst>
          <pc:docMk/>
          <pc:sldMk cId="2321368497" sldId="259"/>
        </pc:sldMkLst>
      </pc:sldChg>
      <pc:sldChg chg="addSp delSp modSp del mod">
        <pc:chgData name="Tatiana Sampaio" userId="18f8cbfe-f7b7-40a6-8407-3148e8b724af" providerId="ADAL" clId="{0B5F3BBB-1BE5-4CF6-8BFC-7559DA28EE32}" dt="2024-12-03T19:22:46.284" v="133" actId="47"/>
        <pc:sldMkLst>
          <pc:docMk/>
          <pc:sldMk cId="3876122276" sldId="261"/>
        </pc:sldMkLst>
        <pc:spChg chg="del">
          <ac:chgData name="Tatiana Sampaio" userId="18f8cbfe-f7b7-40a6-8407-3148e8b724af" providerId="ADAL" clId="{0B5F3BBB-1BE5-4CF6-8BFC-7559DA28EE32}" dt="2024-12-03T19:09:42.757" v="57" actId="478"/>
          <ac:spMkLst>
            <pc:docMk/>
            <pc:sldMk cId="3876122276" sldId="261"/>
            <ac:spMk id="2" creationId="{2B1DC29B-0974-8556-83D1-AE0F436022F1}"/>
          </ac:spMkLst>
        </pc:spChg>
        <pc:spChg chg="del">
          <ac:chgData name="Tatiana Sampaio" userId="18f8cbfe-f7b7-40a6-8407-3148e8b724af" providerId="ADAL" clId="{0B5F3BBB-1BE5-4CF6-8BFC-7559DA28EE32}" dt="2024-12-03T19:09:03.663" v="34" actId="478"/>
          <ac:spMkLst>
            <pc:docMk/>
            <pc:sldMk cId="3876122276" sldId="261"/>
            <ac:spMk id="5" creationId="{C367AB47-E0C7-2B49-53C1-DEDE44B7D8CB}"/>
          </ac:spMkLst>
        </pc:spChg>
        <pc:spChg chg="del">
          <ac:chgData name="Tatiana Sampaio" userId="18f8cbfe-f7b7-40a6-8407-3148e8b724af" providerId="ADAL" clId="{0B5F3BBB-1BE5-4CF6-8BFC-7559DA28EE32}" dt="2024-12-03T19:09:10.072" v="37" actId="478"/>
          <ac:spMkLst>
            <pc:docMk/>
            <pc:sldMk cId="3876122276" sldId="261"/>
            <ac:spMk id="6" creationId="{E1B2ECCE-4F83-D917-24AF-BFDF83D7C932}"/>
          </ac:spMkLst>
        </pc:spChg>
        <pc:spChg chg="del">
          <ac:chgData name="Tatiana Sampaio" userId="18f8cbfe-f7b7-40a6-8407-3148e8b724af" providerId="ADAL" clId="{0B5F3BBB-1BE5-4CF6-8BFC-7559DA28EE32}" dt="2024-12-03T19:09:05.552" v="36" actId="478"/>
          <ac:spMkLst>
            <pc:docMk/>
            <pc:sldMk cId="3876122276" sldId="261"/>
            <ac:spMk id="8" creationId="{408F9F3D-ABB8-6EEC-525A-1C705A189496}"/>
          </ac:spMkLst>
        </pc:spChg>
        <pc:spChg chg="add mod">
          <ac:chgData name="Tatiana Sampaio" userId="18f8cbfe-f7b7-40a6-8407-3148e8b724af" providerId="ADAL" clId="{0B5F3BBB-1BE5-4CF6-8BFC-7559DA28EE32}" dt="2024-12-03T19:13:48.590" v="101" actId="1076"/>
          <ac:spMkLst>
            <pc:docMk/>
            <pc:sldMk cId="3876122276" sldId="261"/>
            <ac:spMk id="9" creationId="{75CA38D0-DB34-1160-26C4-0B0D01FA41C7}"/>
          </ac:spMkLst>
        </pc:spChg>
        <pc:spChg chg="add mod">
          <ac:chgData name="Tatiana Sampaio" userId="18f8cbfe-f7b7-40a6-8407-3148e8b724af" providerId="ADAL" clId="{0B5F3BBB-1BE5-4CF6-8BFC-7559DA28EE32}" dt="2024-12-03T19:13:57.820" v="103" actId="1076"/>
          <ac:spMkLst>
            <pc:docMk/>
            <pc:sldMk cId="3876122276" sldId="261"/>
            <ac:spMk id="10" creationId="{F2A112DB-BFA6-D078-2200-2BE559D25623}"/>
          </ac:spMkLst>
        </pc:spChg>
        <pc:spChg chg="del mod">
          <ac:chgData name="Tatiana Sampaio" userId="18f8cbfe-f7b7-40a6-8407-3148e8b724af" providerId="ADAL" clId="{0B5F3BBB-1BE5-4CF6-8BFC-7559DA28EE32}" dt="2024-12-03T19:09:11.773" v="39" actId="478"/>
          <ac:spMkLst>
            <pc:docMk/>
            <pc:sldMk cId="3876122276" sldId="261"/>
            <ac:spMk id="17" creationId="{D84F48B6-1778-FB24-2F37-A1CA53E2CDA9}"/>
          </ac:spMkLst>
        </pc:spChg>
        <pc:spChg chg="del">
          <ac:chgData name="Tatiana Sampaio" userId="18f8cbfe-f7b7-40a6-8407-3148e8b724af" providerId="ADAL" clId="{0B5F3BBB-1BE5-4CF6-8BFC-7559DA28EE32}" dt="2024-12-03T19:09:12.577" v="40" actId="478"/>
          <ac:spMkLst>
            <pc:docMk/>
            <pc:sldMk cId="3876122276" sldId="261"/>
            <ac:spMk id="18" creationId="{7AEA9732-2E8F-8F08-5E93-E53FC2CA3A66}"/>
          </ac:spMkLst>
        </pc:spChg>
        <pc:spChg chg="del">
          <ac:chgData name="Tatiana Sampaio" userId="18f8cbfe-f7b7-40a6-8407-3148e8b724af" providerId="ADAL" clId="{0B5F3BBB-1BE5-4CF6-8BFC-7559DA28EE32}" dt="2024-12-03T19:09:13.853" v="41" actId="478"/>
          <ac:spMkLst>
            <pc:docMk/>
            <pc:sldMk cId="3876122276" sldId="261"/>
            <ac:spMk id="19" creationId="{8E60B70F-D8C0-9DBB-4CBF-281005FC742D}"/>
          </ac:spMkLst>
        </pc:spChg>
        <pc:spChg chg="del">
          <ac:chgData name="Tatiana Sampaio" userId="18f8cbfe-f7b7-40a6-8407-3148e8b724af" providerId="ADAL" clId="{0B5F3BBB-1BE5-4CF6-8BFC-7559DA28EE32}" dt="2024-12-03T19:09:15.947" v="43" actId="478"/>
          <ac:spMkLst>
            <pc:docMk/>
            <pc:sldMk cId="3876122276" sldId="261"/>
            <ac:spMk id="20" creationId="{D494116F-B48F-F97C-9B7F-095E44B0DA76}"/>
          </ac:spMkLst>
        </pc:spChg>
        <pc:spChg chg="del">
          <ac:chgData name="Tatiana Sampaio" userId="18f8cbfe-f7b7-40a6-8407-3148e8b724af" providerId="ADAL" clId="{0B5F3BBB-1BE5-4CF6-8BFC-7559DA28EE32}" dt="2024-12-03T19:09:14.908" v="42" actId="478"/>
          <ac:spMkLst>
            <pc:docMk/>
            <pc:sldMk cId="3876122276" sldId="261"/>
            <ac:spMk id="21" creationId="{FFB13515-790C-832F-5837-9535C35A1F94}"/>
          </ac:spMkLst>
        </pc:spChg>
        <pc:spChg chg="del">
          <ac:chgData name="Tatiana Sampaio" userId="18f8cbfe-f7b7-40a6-8407-3148e8b724af" providerId="ADAL" clId="{0B5F3BBB-1BE5-4CF6-8BFC-7559DA28EE32}" dt="2024-12-03T19:09:16.609" v="44" actId="478"/>
          <ac:spMkLst>
            <pc:docMk/>
            <pc:sldMk cId="3876122276" sldId="261"/>
            <ac:spMk id="22" creationId="{C2203167-45ED-E5A8-9E96-9D3072DF49DC}"/>
          </ac:spMkLst>
        </pc:spChg>
        <pc:spChg chg="del">
          <ac:chgData name="Tatiana Sampaio" userId="18f8cbfe-f7b7-40a6-8407-3148e8b724af" providerId="ADAL" clId="{0B5F3BBB-1BE5-4CF6-8BFC-7559DA28EE32}" dt="2024-12-03T19:09:17.930" v="45" actId="478"/>
          <ac:spMkLst>
            <pc:docMk/>
            <pc:sldMk cId="3876122276" sldId="261"/>
            <ac:spMk id="23" creationId="{87D7F0E0-96B9-F9C2-8393-9B9C6AD89A89}"/>
          </ac:spMkLst>
        </pc:spChg>
        <pc:spChg chg="del">
          <ac:chgData name="Tatiana Sampaio" userId="18f8cbfe-f7b7-40a6-8407-3148e8b724af" providerId="ADAL" clId="{0B5F3BBB-1BE5-4CF6-8BFC-7559DA28EE32}" dt="2024-12-03T19:09:18.766" v="46" actId="478"/>
          <ac:spMkLst>
            <pc:docMk/>
            <pc:sldMk cId="3876122276" sldId="261"/>
            <ac:spMk id="24" creationId="{537D36F7-9877-D7ED-6AF7-00CAD42182F4}"/>
          </ac:spMkLst>
        </pc:spChg>
        <pc:spChg chg="del">
          <ac:chgData name="Tatiana Sampaio" userId="18f8cbfe-f7b7-40a6-8407-3148e8b724af" providerId="ADAL" clId="{0B5F3BBB-1BE5-4CF6-8BFC-7559DA28EE32}" dt="2024-12-03T19:09:20.033" v="47" actId="478"/>
          <ac:spMkLst>
            <pc:docMk/>
            <pc:sldMk cId="3876122276" sldId="261"/>
            <ac:spMk id="25" creationId="{FE325B65-BB34-6FBE-0D2D-B2F5448AFF52}"/>
          </ac:spMkLst>
        </pc:spChg>
        <pc:spChg chg="del">
          <ac:chgData name="Tatiana Sampaio" userId="18f8cbfe-f7b7-40a6-8407-3148e8b724af" providerId="ADAL" clId="{0B5F3BBB-1BE5-4CF6-8BFC-7559DA28EE32}" dt="2024-12-03T19:09:21.876" v="49" actId="478"/>
          <ac:spMkLst>
            <pc:docMk/>
            <pc:sldMk cId="3876122276" sldId="261"/>
            <ac:spMk id="26" creationId="{FCAA9195-4CF8-2ADF-56BE-E85BA5BDAD28}"/>
          </ac:spMkLst>
        </pc:spChg>
        <pc:spChg chg="del">
          <ac:chgData name="Tatiana Sampaio" userId="18f8cbfe-f7b7-40a6-8407-3148e8b724af" providerId="ADAL" clId="{0B5F3BBB-1BE5-4CF6-8BFC-7559DA28EE32}" dt="2024-12-03T19:09:21.246" v="48" actId="478"/>
          <ac:spMkLst>
            <pc:docMk/>
            <pc:sldMk cId="3876122276" sldId="261"/>
            <ac:spMk id="27" creationId="{0B651CBA-858A-A8EF-EC4C-9FC129B79D14}"/>
          </ac:spMkLst>
        </pc:spChg>
        <pc:spChg chg="del">
          <ac:chgData name="Tatiana Sampaio" userId="18f8cbfe-f7b7-40a6-8407-3148e8b724af" providerId="ADAL" clId="{0B5F3BBB-1BE5-4CF6-8BFC-7559DA28EE32}" dt="2024-12-03T19:09:26.191" v="53" actId="478"/>
          <ac:spMkLst>
            <pc:docMk/>
            <pc:sldMk cId="3876122276" sldId="261"/>
            <ac:spMk id="29" creationId="{8B38A7FB-B921-CD40-B50A-C20965288C70}"/>
          </ac:spMkLst>
        </pc:spChg>
        <pc:spChg chg="del">
          <ac:chgData name="Tatiana Sampaio" userId="18f8cbfe-f7b7-40a6-8407-3148e8b724af" providerId="ADAL" clId="{0B5F3BBB-1BE5-4CF6-8BFC-7559DA28EE32}" dt="2024-12-03T19:09:27.136" v="54" actId="478"/>
          <ac:spMkLst>
            <pc:docMk/>
            <pc:sldMk cId="3876122276" sldId="261"/>
            <ac:spMk id="30" creationId="{EBC84C0D-2F8C-70AA-A622-A003B00B5449}"/>
          </ac:spMkLst>
        </pc:spChg>
        <pc:spChg chg="del">
          <ac:chgData name="Tatiana Sampaio" userId="18f8cbfe-f7b7-40a6-8407-3148e8b724af" providerId="ADAL" clId="{0B5F3BBB-1BE5-4CF6-8BFC-7559DA28EE32}" dt="2024-12-03T19:09:29.326" v="55" actId="478"/>
          <ac:spMkLst>
            <pc:docMk/>
            <pc:sldMk cId="3876122276" sldId="261"/>
            <ac:spMk id="31" creationId="{76E525A7-F2BE-CF6F-6927-72F074A4AA7F}"/>
          </ac:spMkLst>
        </pc:spChg>
        <pc:spChg chg="del">
          <ac:chgData name="Tatiana Sampaio" userId="18f8cbfe-f7b7-40a6-8407-3148e8b724af" providerId="ADAL" clId="{0B5F3BBB-1BE5-4CF6-8BFC-7559DA28EE32}" dt="2024-12-03T19:09:30.757" v="56" actId="478"/>
          <ac:spMkLst>
            <pc:docMk/>
            <pc:sldMk cId="3876122276" sldId="261"/>
            <ac:spMk id="32" creationId="{DED6C1D5-DF2D-93E6-0012-F5BCF9C94146}"/>
          </ac:spMkLst>
        </pc:spChg>
        <pc:spChg chg="del">
          <ac:chgData name="Tatiana Sampaio" userId="18f8cbfe-f7b7-40a6-8407-3148e8b724af" providerId="ADAL" clId="{0B5F3BBB-1BE5-4CF6-8BFC-7559DA28EE32}" dt="2024-12-03T19:09:22.491" v="50" actId="478"/>
          <ac:spMkLst>
            <pc:docMk/>
            <pc:sldMk cId="3876122276" sldId="261"/>
            <ac:spMk id="33" creationId="{89DAB949-6D32-9793-4EF6-59E2A327C0DD}"/>
          </ac:spMkLst>
        </pc:spChg>
        <pc:spChg chg="del">
          <ac:chgData name="Tatiana Sampaio" userId="18f8cbfe-f7b7-40a6-8407-3148e8b724af" providerId="ADAL" clId="{0B5F3BBB-1BE5-4CF6-8BFC-7559DA28EE32}" dt="2024-12-03T19:10:04.260" v="75" actId="478"/>
          <ac:spMkLst>
            <pc:docMk/>
            <pc:sldMk cId="3876122276" sldId="261"/>
            <ac:spMk id="34" creationId="{CA991CAD-E371-95B6-28E1-6564AAD96927}"/>
          </ac:spMkLst>
        </pc:spChg>
        <pc:spChg chg="del">
          <ac:chgData name="Tatiana Sampaio" userId="18f8cbfe-f7b7-40a6-8407-3148e8b724af" providerId="ADAL" clId="{0B5F3BBB-1BE5-4CF6-8BFC-7559DA28EE32}" dt="2024-12-03T19:10:11.366" v="80" actId="478"/>
          <ac:spMkLst>
            <pc:docMk/>
            <pc:sldMk cId="3876122276" sldId="261"/>
            <ac:spMk id="35" creationId="{7E16AFC3-599D-936B-C293-7F3208CDD482}"/>
          </ac:spMkLst>
        </pc:spChg>
        <pc:spChg chg="del">
          <ac:chgData name="Tatiana Sampaio" userId="18f8cbfe-f7b7-40a6-8407-3148e8b724af" providerId="ADAL" clId="{0B5F3BBB-1BE5-4CF6-8BFC-7559DA28EE32}" dt="2024-12-03T19:10:13.335" v="83" actId="478"/>
          <ac:spMkLst>
            <pc:docMk/>
            <pc:sldMk cId="3876122276" sldId="261"/>
            <ac:spMk id="36" creationId="{51778FF0-BA47-3529-96D6-F145B337ADAA}"/>
          </ac:spMkLst>
        </pc:spChg>
        <pc:spChg chg="del">
          <ac:chgData name="Tatiana Sampaio" userId="18f8cbfe-f7b7-40a6-8407-3148e8b724af" providerId="ADAL" clId="{0B5F3BBB-1BE5-4CF6-8BFC-7559DA28EE32}" dt="2024-12-03T19:09:53.471" v="65" actId="478"/>
          <ac:spMkLst>
            <pc:docMk/>
            <pc:sldMk cId="3876122276" sldId="261"/>
            <ac:spMk id="37" creationId="{A6E4DE41-6C52-DBB6-723E-67ACF612FCF4}"/>
          </ac:spMkLst>
        </pc:spChg>
        <pc:spChg chg="del mod">
          <ac:chgData name="Tatiana Sampaio" userId="18f8cbfe-f7b7-40a6-8407-3148e8b724af" providerId="ADAL" clId="{0B5F3BBB-1BE5-4CF6-8BFC-7559DA28EE32}" dt="2024-12-03T19:09:24.823" v="52" actId="478"/>
          <ac:spMkLst>
            <pc:docMk/>
            <pc:sldMk cId="3876122276" sldId="261"/>
            <ac:spMk id="38" creationId="{973D76D3-9269-209D-8376-8E46011119A6}"/>
          </ac:spMkLst>
        </pc:spChg>
        <pc:spChg chg="del">
          <ac:chgData name="Tatiana Sampaio" userId="18f8cbfe-f7b7-40a6-8407-3148e8b724af" providerId="ADAL" clId="{0B5F3BBB-1BE5-4CF6-8BFC-7559DA28EE32}" dt="2024-12-03T19:10:01.219" v="70" actId="478"/>
          <ac:spMkLst>
            <pc:docMk/>
            <pc:sldMk cId="3876122276" sldId="261"/>
            <ac:spMk id="39" creationId="{97EBD6DB-BF55-EA59-8C99-BED1C24CB0CD}"/>
          </ac:spMkLst>
        </pc:spChg>
        <pc:spChg chg="del">
          <ac:chgData name="Tatiana Sampaio" userId="18f8cbfe-f7b7-40a6-8407-3148e8b724af" providerId="ADAL" clId="{0B5F3BBB-1BE5-4CF6-8BFC-7559DA28EE32}" dt="2024-12-03T19:10:01.978" v="71" actId="478"/>
          <ac:spMkLst>
            <pc:docMk/>
            <pc:sldMk cId="3876122276" sldId="261"/>
            <ac:spMk id="40" creationId="{EAB24D07-E34C-4576-5927-7649F9F28910}"/>
          </ac:spMkLst>
        </pc:spChg>
        <pc:spChg chg="del">
          <ac:chgData name="Tatiana Sampaio" userId="18f8cbfe-f7b7-40a6-8407-3148e8b724af" providerId="ADAL" clId="{0B5F3BBB-1BE5-4CF6-8BFC-7559DA28EE32}" dt="2024-12-03T19:10:02.689" v="72" actId="478"/>
          <ac:spMkLst>
            <pc:docMk/>
            <pc:sldMk cId="3876122276" sldId="261"/>
            <ac:spMk id="41" creationId="{9DECE771-FBD5-DF39-AFCA-5837CED9EB8C}"/>
          </ac:spMkLst>
        </pc:spChg>
        <pc:spChg chg="del">
          <ac:chgData name="Tatiana Sampaio" userId="18f8cbfe-f7b7-40a6-8407-3148e8b724af" providerId="ADAL" clId="{0B5F3BBB-1BE5-4CF6-8BFC-7559DA28EE32}" dt="2024-12-03T19:10:03.255" v="73" actId="478"/>
          <ac:spMkLst>
            <pc:docMk/>
            <pc:sldMk cId="3876122276" sldId="261"/>
            <ac:spMk id="42" creationId="{6C318C07-C0E7-CFF0-67AA-1F97864A5BE5}"/>
          </ac:spMkLst>
        </pc:spChg>
        <pc:spChg chg="del">
          <ac:chgData name="Tatiana Sampaio" userId="18f8cbfe-f7b7-40a6-8407-3148e8b724af" providerId="ADAL" clId="{0B5F3BBB-1BE5-4CF6-8BFC-7559DA28EE32}" dt="2024-12-03T19:10:03.726" v="74" actId="478"/>
          <ac:spMkLst>
            <pc:docMk/>
            <pc:sldMk cId="3876122276" sldId="261"/>
            <ac:spMk id="43" creationId="{80AA7B05-55B3-0073-2065-D5B97C5FC80B}"/>
          </ac:spMkLst>
        </pc:spChg>
        <pc:spChg chg="del">
          <ac:chgData name="Tatiana Sampaio" userId="18f8cbfe-f7b7-40a6-8407-3148e8b724af" providerId="ADAL" clId="{0B5F3BBB-1BE5-4CF6-8BFC-7559DA28EE32}" dt="2024-12-03T19:09:56.807" v="67" actId="478"/>
          <ac:spMkLst>
            <pc:docMk/>
            <pc:sldMk cId="3876122276" sldId="261"/>
            <ac:spMk id="44" creationId="{5EBD7D9F-689A-D725-1557-5826402AFB80}"/>
          </ac:spMkLst>
        </pc:spChg>
        <pc:spChg chg="del">
          <ac:chgData name="Tatiana Sampaio" userId="18f8cbfe-f7b7-40a6-8407-3148e8b724af" providerId="ADAL" clId="{0B5F3BBB-1BE5-4CF6-8BFC-7559DA28EE32}" dt="2024-12-03T19:09:44.648" v="58" actId="478"/>
          <ac:spMkLst>
            <pc:docMk/>
            <pc:sldMk cId="3876122276" sldId="261"/>
            <ac:spMk id="45" creationId="{CF000A13-1405-EEC0-7A0A-BF78F7858460}"/>
          </ac:spMkLst>
        </pc:spChg>
        <pc:spChg chg="del mod">
          <ac:chgData name="Tatiana Sampaio" userId="18f8cbfe-f7b7-40a6-8407-3148e8b724af" providerId="ADAL" clId="{0B5F3BBB-1BE5-4CF6-8BFC-7559DA28EE32}" dt="2024-12-03T19:10:07.646" v="78" actId="478"/>
          <ac:spMkLst>
            <pc:docMk/>
            <pc:sldMk cId="3876122276" sldId="261"/>
            <ac:spMk id="46" creationId="{F4A2CB40-E35D-D15D-7177-AA248DEF4040}"/>
          </ac:spMkLst>
        </pc:spChg>
        <pc:spChg chg="del">
          <ac:chgData name="Tatiana Sampaio" userId="18f8cbfe-f7b7-40a6-8407-3148e8b724af" providerId="ADAL" clId="{0B5F3BBB-1BE5-4CF6-8BFC-7559DA28EE32}" dt="2024-12-03T19:10:06.511" v="77" actId="478"/>
          <ac:spMkLst>
            <pc:docMk/>
            <pc:sldMk cId="3876122276" sldId="261"/>
            <ac:spMk id="47" creationId="{44C98C1A-52BD-4823-7E3B-85B8515125BE}"/>
          </ac:spMkLst>
        </pc:spChg>
        <pc:spChg chg="del">
          <ac:chgData name="Tatiana Sampaio" userId="18f8cbfe-f7b7-40a6-8407-3148e8b724af" providerId="ADAL" clId="{0B5F3BBB-1BE5-4CF6-8BFC-7559DA28EE32}" dt="2024-12-03T19:10:09.962" v="79" actId="478"/>
          <ac:spMkLst>
            <pc:docMk/>
            <pc:sldMk cId="3876122276" sldId="261"/>
            <ac:spMk id="48" creationId="{56040A6B-8FA0-E740-0C46-547822D27C54}"/>
          </ac:spMkLst>
        </pc:spChg>
        <pc:spChg chg="del">
          <ac:chgData name="Tatiana Sampaio" userId="18f8cbfe-f7b7-40a6-8407-3148e8b724af" providerId="ADAL" clId="{0B5F3BBB-1BE5-4CF6-8BFC-7559DA28EE32}" dt="2024-12-03T19:09:46.773" v="59" actId="478"/>
          <ac:spMkLst>
            <pc:docMk/>
            <pc:sldMk cId="3876122276" sldId="261"/>
            <ac:spMk id="49" creationId="{19E48AFE-8C11-485A-79CA-E9A9FA03CA74}"/>
          </ac:spMkLst>
        </pc:spChg>
        <pc:spChg chg="del">
          <ac:chgData name="Tatiana Sampaio" userId="18f8cbfe-f7b7-40a6-8407-3148e8b724af" providerId="ADAL" clId="{0B5F3BBB-1BE5-4CF6-8BFC-7559DA28EE32}" dt="2024-12-03T19:10:12.800" v="82" actId="478"/>
          <ac:spMkLst>
            <pc:docMk/>
            <pc:sldMk cId="3876122276" sldId="261"/>
            <ac:spMk id="50" creationId="{7F9EA58D-5F25-7EE1-D3A0-ADBC2736126A}"/>
          </ac:spMkLst>
        </pc:spChg>
        <pc:spChg chg="del">
          <ac:chgData name="Tatiana Sampaio" userId="18f8cbfe-f7b7-40a6-8407-3148e8b724af" providerId="ADAL" clId="{0B5F3BBB-1BE5-4CF6-8BFC-7559DA28EE32}" dt="2024-12-03T19:10:12.201" v="81" actId="478"/>
          <ac:spMkLst>
            <pc:docMk/>
            <pc:sldMk cId="3876122276" sldId="261"/>
            <ac:spMk id="51" creationId="{64A59E5E-7AD7-6750-0672-0D08F4414898}"/>
          </ac:spMkLst>
        </pc:spChg>
        <pc:spChg chg="del">
          <ac:chgData name="Tatiana Sampaio" userId="18f8cbfe-f7b7-40a6-8407-3148e8b724af" providerId="ADAL" clId="{0B5F3BBB-1BE5-4CF6-8BFC-7559DA28EE32}" dt="2024-12-03T19:09:47.984" v="60" actId="478"/>
          <ac:spMkLst>
            <pc:docMk/>
            <pc:sldMk cId="3876122276" sldId="261"/>
            <ac:spMk id="52" creationId="{1AA51C0A-9ABC-FECA-D475-A824CB037D3B}"/>
          </ac:spMkLst>
        </pc:spChg>
        <pc:spChg chg="del">
          <ac:chgData name="Tatiana Sampaio" userId="18f8cbfe-f7b7-40a6-8407-3148e8b724af" providerId="ADAL" clId="{0B5F3BBB-1BE5-4CF6-8BFC-7559DA28EE32}" dt="2024-12-03T19:09:58.464" v="68" actId="478"/>
          <ac:spMkLst>
            <pc:docMk/>
            <pc:sldMk cId="3876122276" sldId="261"/>
            <ac:spMk id="53" creationId="{E8E69F6F-5951-F3A9-3C90-A31C707A06DD}"/>
          </ac:spMkLst>
        </pc:spChg>
        <pc:spChg chg="del">
          <ac:chgData name="Tatiana Sampaio" userId="18f8cbfe-f7b7-40a6-8407-3148e8b724af" providerId="ADAL" clId="{0B5F3BBB-1BE5-4CF6-8BFC-7559DA28EE32}" dt="2024-12-03T19:09:59.849" v="69" actId="478"/>
          <ac:spMkLst>
            <pc:docMk/>
            <pc:sldMk cId="3876122276" sldId="261"/>
            <ac:spMk id="54" creationId="{79E4115C-6159-11F0-B11F-90EB79F9D132}"/>
          </ac:spMkLst>
        </pc:spChg>
        <pc:spChg chg="del">
          <ac:chgData name="Tatiana Sampaio" userId="18f8cbfe-f7b7-40a6-8407-3148e8b724af" providerId="ADAL" clId="{0B5F3BBB-1BE5-4CF6-8BFC-7559DA28EE32}" dt="2024-12-03T19:09:49.341" v="61" actId="478"/>
          <ac:spMkLst>
            <pc:docMk/>
            <pc:sldMk cId="3876122276" sldId="261"/>
            <ac:spMk id="55" creationId="{D9537635-BDE2-958C-BE92-648D3D37719D}"/>
          </ac:spMkLst>
        </pc:spChg>
        <pc:spChg chg="del">
          <ac:chgData name="Tatiana Sampaio" userId="18f8cbfe-f7b7-40a6-8407-3148e8b724af" providerId="ADAL" clId="{0B5F3BBB-1BE5-4CF6-8BFC-7559DA28EE32}" dt="2024-12-03T19:09:50.347" v="62" actId="478"/>
          <ac:spMkLst>
            <pc:docMk/>
            <pc:sldMk cId="3876122276" sldId="261"/>
            <ac:spMk id="56" creationId="{3ABA28AF-CFE5-3D25-E702-874247D58403}"/>
          </ac:spMkLst>
        </pc:spChg>
        <pc:spChg chg="del">
          <ac:chgData name="Tatiana Sampaio" userId="18f8cbfe-f7b7-40a6-8407-3148e8b724af" providerId="ADAL" clId="{0B5F3BBB-1BE5-4CF6-8BFC-7559DA28EE32}" dt="2024-12-03T19:09:51.138" v="63" actId="478"/>
          <ac:spMkLst>
            <pc:docMk/>
            <pc:sldMk cId="3876122276" sldId="261"/>
            <ac:spMk id="57" creationId="{BC84F6CD-B089-C7E0-BF57-CA770A770559}"/>
          </ac:spMkLst>
        </pc:spChg>
        <pc:spChg chg="del mod">
          <ac:chgData name="Tatiana Sampaio" userId="18f8cbfe-f7b7-40a6-8407-3148e8b724af" providerId="ADAL" clId="{0B5F3BBB-1BE5-4CF6-8BFC-7559DA28EE32}" dt="2024-12-03T19:09:55.169" v="66" actId="478"/>
          <ac:spMkLst>
            <pc:docMk/>
            <pc:sldMk cId="3876122276" sldId="261"/>
            <ac:spMk id="58" creationId="{086C8A87-AD25-EA9A-D2C6-3CD6933FC204}"/>
          </ac:spMkLst>
        </pc:spChg>
        <pc:spChg chg="del">
          <ac:chgData name="Tatiana Sampaio" userId="18f8cbfe-f7b7-40a6-8407-3148e8b724af" providerId="ADAL" clId="{0B5F3BBB-1BE5-4CF6-8BFC-7559DA28EE32}" dt="2024-12-03T19:09:04.293" v="35" actId="478"/>
          <ac:spMkLst>
            <pc:docMk/>
            <pc:sldMk cId="3876122276" sldId="261"/>
            <ac:spMk id="59" creationId="{8E8F2568-B5AE-CF38-0803-FEC29859D6A5}"/>
          </ac:spMkLst>
        </pc:spChg>
        <pc:picChg chg="del">
          <ac:chgData name="Tatiana Sampaio" userId="18f8cbfe-f7b7-40a6-8407-3148e8b724af" providerId="ADAL" clId="{0B5F3BBB-1BE5-4CF6-8BFC-7559DA28EE32}" dt="2024-12-03T19:11:08.768" v="91" actId="478"/>
          <ac:picMkLst>
            <pc:docMk/>
            <pc:sldMk cId="3876122276" sldId="261"/>
            <ac:picMk id="3" creationId="{5D542E1B-0800-12D8-8CED-75F48F23F25F}"/>
          </ac:picMkLst>
        </pc:picChg>
        <pc:picChg chg="add mod">
          <ac:chgData name="Tatiana Sampaio" userId="18f8cbfe-f7b7-40a6-8407-3148e8b724af" providerId="ADAL" clId="{0B5F3BBB-1BE5-4CF6-8BFC-7559DA28EE32}" dt="2024-12-03T19:14:22.142" v="104" actId="1076"/>
          <ac:picMkLst>
            <pc:docMk/>
            <pc:sldMk cId="3876122276" sldId="261"/>
            <ac:picMk id="4" creationId="{18BF0FD5-4FF5-D087-BD1B-D511F7297298}"/>
          </ac:picMkLst>
        </pc:picChg>
        <pc:picChg chg="add del mod">
          <ac:chgData name="Tatiana Sampaio" userId="18f8cbfe-f7b7-40a6-8407-3148e8b724af" providerId="ADAL" clId="{0B5F3BBB-1BE5-4CF6-8BFC-7559DA28EE32}" dt="2024-12-03T19:16:57.944" v="123" actId="478"/>
          <ac:picMkLst>
            <pc:docMk/>
            <pc:sldMk cId="3876122276" sldId="261"/>
            <ac:picMk id="7" creationId="{FE7C331D-4490-AC2D-B3C8-0594711EE0C5}"/>
          </ac:picMkLst>
        </pc:picChg>
        <pc:picChg chg="add mod">
          <ac:chgData name="Tatiana Sampaio" userId="18f8cbfe-f7b7-40a6-8407-3148e8b724af" providerId="ADAL" clId="{0B5F3BBB-1BE5-4CF6-8BFC-7559DA28EE32}" dt="2024-12-03T19:16:58.606" v="124"/>
          <ac:picMkLst>
            <pc:docMk/>
            <pc:sldMk cId="3876122276" sldId="261"/>
            <ac:picMk id="11" creationId="{075058E3-3082-B843-1BFF-E866D785E3BF}"/>
          </ac:picMkLst>
        </pc:picChg>
      </pc:sldChg>
      <pc:sldChg chg="modSp add mod">
        <pc:chgData name="Tatiana Sampaio" userId="18f8cbfe-f7b7-40a6-8407-3148e8b724af" providerId="ADAL" clId="{0B5F3BBB-1BE5-4CF6-8BFC-7559DA28EE32}" dt="2024-12-03T19:19:05.732" v="132" actId="1076"/>
        <pc:sldMkLst>
          <pc:docMk/>
          <pc:sldMk cId="2106763664" sldId="262"/>
        </pc:sldMkLst>
        <pc:spChg chg="mod">
          <ac:chgData name="Tatiana Sampaio" userId="18f8cbfe-f7b7-40a6-8407-3148e8b724af" providerId="ADAL" clId="{0B5F3BBB-1BE5-4CF6-8BFC-7559DA28EE32}" dt="2024-12-03T19:19:03.387" v="131" actId="1076"/>
          <ac:spMkLst>
            <pc:docMk/>
            <pc:sldMk cId="2106763664" sldId="262"/>
            <ac:spMk id="9" creationId="{DB764559-8C58-DEA1-0C63-0F5EB5232D5E}"/>
          </ac:spMkLst>
        </pc:spChg>
        <pc:spChg chg="mod">
          <ac:chgData name="Tatiana Sampaio" userId="18f8cbfe-f7b7-40a6-8407-3148e8b724af" providerId="ADAL" clId="{0B5F3BBB-1BE5-4CF6-8BFC-7559DA28EE32}" dt="2024-12-03T19:19:05.732" v="132" actId="1076"/>
          <ac:spMkLst>
            <pc:docMk/>
            <pc:sldMk cId="2106763664" sldId="262"/>
            <ac:spMk id="10" creationId="{F4B04910-8DF1-80F6-E656-56E432EE69E8}"/>
          </ac:spMkLst>
        </pc:spChg>
        <pc:picChg chg="mod">
          <ac:chgData name="Tatiana Sampaio" userId="18f8cbfe-f7b7-40a6-8407-3148e8b724af" providerId="ADAL" clId="{0B5F3BBB-1BE5-4CF6-8BFC-7559DA28EE32}" dt="2024-12-03T19:18:12.856" v="130" actId="1076"/>
          <ac:picMkLst>
            <pc:docMk/>
            <pc:sldMk cId="2106763664" sldId="262"/>
            <ac:picMk id="4" creationId="{551A0C5A-C4B6-BBFA-EBB3-D74CE76EEF07}"/>
          </ac:picMkLst>
        </pc:picChg>
      </pc:sldChg>
      <pc:sldChg chg="del">
        <pc:chgData name="Tatiana Sampaio" userId="18f8cbfe-f7b7-40a6-8407-3148e8b724af" providerId="ADAL" clId="{0B5F3BBB-1BE5-4CF6-8BFC-7559DA28EE32}" dt="2024-12-03T19:10:50.450" v="86" actId="47"/>
        <pc:sldMkLst>
          <pc:docMk/>
          <pc:sldMk cId="3124181290" sldId="262"/>
        </pc:sldMkLst>
      </pc:sldChg>
      <pc:sldChg chg="del">
        <pc:chgData name="Tatiana Sampaio" userId="18f8cbfe-f7b7-40a6-8407-3148e8b724af" providerId="ADAL" clId="{0B5F3BBB-1BE5-4CF6-8BFC-7559DA28EE32}" dt="2024-12-03T19:10:53.208" v="88" actId="47"/>
        <pc:sldMkLst>
          <pc:docMk/>
          <pc:sldMk cId="1147103421" sldId="263"/>
        </pc:sldMkLst>
      </pc:sldChg>
      <pc:sldChg chg="add">
        <pc:chgData name="Tatiana Sampaio" userId="18f8cbfe-f7b7-40a6-8407-3148e8b724af" providerId="ADAL" clId="{0B5F3BBB-1BE5-4CF6-8BFC-7559DA28EE32}" dt="2024-12-03T19:22:49.960" v="134" actId="2890"/>
        <pc:sldMkLst>
          <pc:docMk/>
          <pc:sldMk cId="3262171939" sldId="263"/>
        </pc:sldMkLst>
      </pc:sldChg>
      <pc:sldChg chg="add">
        <pc:chgData name="Tatiana Sampaio" userId="18f8cbfe-f7b7-40a6-8407-3148e8b724af" providerId="ADAL" clId="{0B5F3BBB-1BE5-4CF6-8BFC-7559DA28EE32}" dt="2024-12-03T19:22:57.418" v="135" actId="2890"/>
        <pc:sldMkLst>
          <pc:docMk/>
          <pc:sldMk cId="936961369" sldId="264"/>
        </pc:sldMkLst>
      </pc:sldChg>
      <pc:sldChg chg="del">
        <pc:chgData name="Tatiana Sampaio" userId="18f8cbfe-f7b7-40a6-8407-3148e8b724af" providerId="ADAL" clId="{0B5F3BBB-1BE5-4CF6-8BFC-7559DA28EE32}" dt="2024-12-03T19:08:45.176" v="31" actId="47"/>
        <pc:sldMkLst>
          <pc:docMk/>
          <pc:sldMk cId="3565669858" sldId="264"/>
        </pc:sldMkLst>
      </pc:sldChg>
      <pc:sldChg chg="del">
        <pc:chgData name="Tatiana Sampaio" userId="18f8cbfe-f7b7-40a6-8407-3148e8b724af" providerId="ADAL" clId="{0B5F3BBB-1BE5-4CF6-8BFC-7559DA28EE32}" dt="2024-12-03T19:10:52.059" v="87" actId="47"/>
        <pc:sldMkLst>
          <pc:docMk/>
          <pc:sldMk cId="2911112854" sldId="265"/>
        </pc:sldMkLst>
      </pc:sldChg>
      <pc:sldChg chg="del">
        <pc:chgData name="Tatiana Sampaio" userId="18f8cbfe-f7b7-40a6-8407-3148e8b724af" providerId="ADAL" clId="{0B5F3BBB-1BE5-4CF6-8BFC-7559DA28EE32}" dt="2024-12-03T19:08:41.001" v="30" actId="47"/>
        <pc:sldMkLst>
          <pc:docMk/>
          <pc:sldMk cId="487193010" sldId="2102"/>
        </pc:sldMkLst>
      </pc:sldChg>
      <pc:sldChg chg="del">
        <pc:chgData name="Tatiana Sampaio" userId="18f8cbfe-f7b7-40a6-8407-3148e8b724af" providerId="ADAL" clId="{0B5F3BBB-1BE5-4CF6-8BFC-7559DA28EE32}" dt="2024-12-03T19:08:39.033" v="29" actId="47"/>
        <pc:sldMkLst>
          <pc:docMk/>
          <pc:sldMk cId="4207991873" sldId="2279"/>
        </pc:sldMkLst>
      </pc:sldChg>
      <pc:sldChg chg="del">
        <pc:chgData name="Tatiana Sampaio" userId="18f8cbfe-f7b7-40a6-8407-3148e8b724af" providerId="ADAL" clId="{0B5F3BBB-1BE5-4CF6-8BFC-7559DA28EE32}" dt="2024-12-03T19:10:57.558" v="90" actId="47"/>
        <pc:sldMkLst>
          <pc:docMk/>
          <pc:sldMk cId="3624691100" sldId="2280"/>
        </pc:sldMkLst>
      </pc:sldChg>
      <pc:sldChg chg="del">
        <pc:chgData name="Tatiana Sampaio" userId="18f8cbfe-f7b7-40a6-8407-3148e8b724af" providerId="ADAL" clId="{0B5F3BBB-1BE5-4CF6-8BFC-7559DA28EE32}" dt="2024-12-03T19:10:55.761" v="89" actId="47"/>
        <pc:sldMkLst>
          <pc:docMk/>
          <pc:sldMk cId="3318958135" sldId="2281"/>
        </pc:sldMkLst>
      </pc:sldChg>
      <pc:sldChg chg="del">
        <pc:chgData name="Tatiana Sampaio" userId="18f8cbfe-f7b7-40a6-8407-3148e8b724af" providerId="ADAL" clId="{0B5F3BBB-1BE5-4CF6-8BFC-7559DA28EE32}" dt="2024-12-03T19:08:35.428" v="28" actId="47"/>
        <pc:sldMkLst>
          <pc:docMk/>
          <pc:sldMk cId="3344345080" sldId="2295"/>
        </pc:sldMkLst>
      </pc:sldChg>
      <pc:sldChg chg="del">
        <pc:chgData name="Tatiana Sampaio" userId="18f8cbfe-f7b7-40a6-8407-3148e8b724af" providerId="ADAL" clId="{0B5F3BBB-1BE5-4CF6-8BFC-7559DA28EE32}" dt="2024-12-03T19:08:32.543" v="27" actId="47"/>
        <pc:sldMkLst>
          <pc:docMk/>
          <pc:sldMk cId="3553647211" sldId="2318"/>
        </pc:sldMkLst>
      </pc:sldChg>
      <pc:sldChg chg="del">
        <pc:chgData name="Tatiana Sampaio" userId="18f8cbfe-f7b7-40a6-8407-3148e8b724af" providerId="ADAL" clId="{0B5F3BBB-1BE5-4CF6-8BFC-7559DA28EE32}" dt="2024-12-03T19:08:21.911" v="26" actId="47"/>
        <pc:sldMkLst>
          <pc:docMk/>
          <pc:sldMk cId="123359365" sldId="2319"/>
        </pc:sldMkLst>
      </pc:sldChg>
      <pc:sldChg chg="modSp del mod">
        <pc:chgData name="Tatiana Sampaio" userId="18f8cbfe-f7b7-40a6-8407-3148e8b724af" providerId="ADAL" clId="{0B5F3BBB-1BE5-4CF6-8BFC-7559DA28EE32}" dt="2024-12-03T19:12:38.378" v="96" actId="47"/>
        <pc:sldMkLst>
          <pc:docMk/>
          <pc:sldMk cId="1580767722" sldId="2320"/>
        </pc:sldMkLst>
        <pc:spChg chg="mod">
          <ac:chgData name="Tatiana Sampaio" userId="18f8cbfe-f7b7-40a6-8407-3148e8b724af" providerId="ADAL" clId="{0B5F3BBB-1BE5-4CF6-8BFC-7559DA28EE32}" dt="2024-12-03T19:06:10.637" v="2" actId="1076"/>
          <ac:spMkLst>
            <pc:docMk/>
            <pc:sldMk cId="1580767722" sldId="2320"/>
            <ac:spMk id="4" creationId="{DF938638-AB18-29B1-81BE-8C02C140AA2C}"/>
          </ac:spMkLst>
        </pc:spChg>
        <pc:picChg chg="mod">
          <ac:chgData name="Tatiana Sampaio" userId="18f8cbfe-f7b7-40a6-8407-3148e8b724af" providerId="ADAL" clId="{0B5F3BBB-1BE5-4CF6-8BFC-7559DA28EE32}" dt="2024-12-03T19:06:18.712" v="4" actId="1076"/>
          <ac:picMkLst>
            <pc:docMk/>
            <pc:sldMk cId="1580767722" sldId="2320"/>
            <ac:picMk id="6" creationId="{5145CF34-91E2-CEE8-7687-DEACC7C076AB}"/>
          </ac:picMkLst>
        </pc:picChg>
      </pc:sldChg>
      <pc:sldChg chg="del">
        <pc:chgData name="Tatiana Sampaio" userId="18f8cbfe-f7b7-40a6-8407-3148e8b724af" providerId="ADAL" clId="{0B5F3BBB-1BE5-4CF6-8BFC-7559DA28EE32}" dt="2024-12-03T19:08:56.545" v="32" actId="47"/>
        <pc:sldMkLst>
          <pc:docMk/>
          <pc:sldMk cId="2747983479" sldId="2322"/>
        </pc:sldMkLst>
      </pc:sldChg>
      <pc:sldChg chg="addSp delSp modSp del mod">
        <pc:chgData name="Tatiana Sampaio" userId="18f8cbfe-f7b7-40a6-8407-3148e8b724af" providerId="ADAL" clId="{0B5F3BBB-1BE5-4CF6-8BFC-7559DA28EE32}" dt="2024-12-03T19:17:18.807" v="126" actId="47"/>
        <pc:sldMkLst>
          <pc:docMk/>
          <pc:sldMk cId="1579078892" sldId="2323"/>
        </pc:sldMkLst>
        <pc:spChg chg="add mod">
          <ac:chgData name="Tatiana Sampaio" userId="18f8cbfe-f7b7-40a6-8407-3148e8b724af" providerId="ADAL" clId="{0B5F3BBB-1BE5-4CF6-8BFC-7559DA28EE32}" dt="2024-12-03T19:11:29.093" v="93" actId="14100"/>
          <ac:spMkLst>
            <pc:docMk/>
            <pc:sldMk cId="1579078892" sldId="2323"/>
            <ac:spMk id="3" creationId="{243BFB7F-A0AA-B187-6380-60C1A875ACA2}"/>
          </ac:spMkLst>
        </pc:spChg>
        <pc:spChg chg="del">
          <ac:chgData name="Tatiana Sampaio" userId="18f8cbfe-f7b7-40a6-8407-3148e8b724af" providerId="ADAL" clId="{0B5F3BBB-1BE5-4CF6-8BFC-7559DA28EE32}" dt="2024-12-03T19:08:09.980" v="23" actId="478"/>
          <ac:spMkLst>
            <pc:docMk/>
            <pc:sldMk cId="1579078892" sldId="2323"/>
            <ac:spMk id="5" creationId="{355B7159-D88E-5C2A-F199-7542C6E43E2E}"/>
          </ac:spMkLst>
        </pc:spChg>
        <pc:spChg chg="mod">
          <ac:chgData name="Tatiana Sampaio" userId="18f8cbfe-f7b7-40a6-8407-3148e8b724af" providerId="ADAL" clId="{0B5F3BBB-1BE5-4CF6-8BFC-7559DA28EE32}" dt="2024-12-03T19:11:34.591" v="94" actId="1076"/>
          <ac:spMkLst>
            <pc:docMk/>
            <pc:sldMk cId="1579078892" sldId="2323"/>
            <ac:spMk id="6" creationId="{8C67889A-1009-64F4-4440-BE7B29745EE9}"/>
          </ac:spMkLst>
        </pc:spChg>
        <pc:spChg chg="del">
          <ac:chgData name="Tatiana Sampaio" userId="18f8cbfe-f7b7-40a6-8407-3148e8b724af" providerId="ADAL" clId="{0B5F3BBB-1BE5-4CF6-8BFC-7559DA28EE32}" dt="2024-12-03T19:07:22.569" v="22" actId="478"/>
          <ac:spMkLst>
            <pc:docMk/>
            <pc:sldMk cId="1579078892" sldId="2323"/>
            <ac:spMk id="7" creationId="{4E584774-40B0-F6B1-7904-D869F97DB9A6}"/>
          </ac:spMkLst>
        </pc:spChg>
        <pc:picChg chg="mod">
          <ac:chgData name="Tatiana Sampaio" userId="18f8cbfe-f7b7-40a6-8407-3148e8b724af" providerId="ADAL" clId="{0B5F3BBB-1BE5-4CF6-8BFC-7559DA28EE32}" dt="2024-12-03T19:11:41.234" v="95" actId="14100"/>
          <ac:picMkLst>
            <pc:docMk/>
            <pc:sldMk cId="1579078892" sldId="2323"/>
            <ac:picMk id="2" creationId="{3A890056-232E-A528-0086-E252BDFF8973}"/>
          </ac:picMkLst>
        </pc:picChg>
        <pc:picChg chg="mod">
          <ac:chgData name="Tatiana Sampaio" userId="18f8cbfe-f7b7-40a6-8407-3148e8b724af" providerId="ADAL" clId="{0B5F3BBB-1BE5-4CF6-8BFC-7559DA28EE32}" dt="2024-12-03T19:11:23.449" v="92" actId="1076"/>
          <ac:picMkLst>
            <pc:docMk/>
            <pc:sldMk cId="1579078892" sldId="2323"/>
            <ac:picMk id="9" creationId="{B0131A7F-B74E-52A8-CC75-12C3B3D73C28}"/>
          </ac:picMkLst>
        </pc:picChg>
      </pc:sldChg>
      <pc:sldChg chg="delSp modSp del mod">
        <pc:chgData name="Tatiana Sampaio" userId="18f8cbfe-f7b7-40a6-8407-3148e8b724af" providerId="ADAL" clId="{0B5F3BBB-1BE5-4CF6-8BFC-7559DA28EE32}" dt="2024-12-03T19:17:21.485" v="127" actId="47"/>
        <pc:sldMkLst>
          <pc:docMk/>
          <pc:sldMk cId="2168195504" sldId="2324"/>
        </pc:sldMkLst>
        <pc:spChg chg="del">
          <ac:chgData name="Tatiana Sampaio" userId="18f8cbfe-f7b7-40a6-8407-3148e8b724af" providerId="ADAL" clId="{0B5F3BBB-1BE5-4CF6-8BFC-7559DA28EE32}" dt="2024-12-03T19:06:49.259" v="7" actId="478"/>
          <ac:spMkLst>
            <pc:docMk/>
            <pc:sldMk cId="2168195504" sldId="2324"/>
            <ac:spMk id="4" creationId="{DD48670A-F3C8-1176-93DF-05F77041A027}"/>
          </ac:spMkLst>
        </pc:spChg>
        <pc:spChg chg="mod">
          <ac:chgData name="Tatiana Sampaio" userId="18f8cbfe-f7b7-40a6-8407-3148e8b724af" providerId="ADAL" clId="{0B5F3BBB-1BE5-4CF6-8BFC-7559DA28EE32}" dt="2024-12-03T19:14:49.855" v="106" actId="1076"/>
          <ac:spMkLst>
            <pc:docMk/>
            <pc:sldMk cId="2168195504" sldId="2324"/>
            <ac:spMk id="5" creationId="{4C4FAC86-0AE3-B61E-4B98-00FFEDAE7A22}"/>
          </ac:spMkLst>
        </pc:spChg>
        <pc:spChg chg="mod">
          <ac:chgData name="Tatiana Sampaio" userId="18f8cbfe-f7b7-40a6-8407-3148e8b724af" providerId="ADAL" clId="{0B5F3BBB-1BE5-4CF6-8BFC-7559DA28EE32}" dt="2024-12-03T19:14:52.992" v="107" actId="1076"/>
          <ac:spMkLst>
            <pc:docMk/>
            <pc:sldMk cId="2168195504" sldId="2324"/>
            <ac:spMk id="6" creationId="{F97A851A-24CF-4818-8FD0-5794783EDECA}"/>
          </ac:spMkLst>
        </pc:spChg>
        <pc:spChg chg="del mod">
          <ac:chgData name="Tatiana Sampaio" userId="18f8cbfe-f7b7-40a6-8407-3148e8b724af" providerId="ADAL" clId="{0B5F3BBB-1BE5-4CF6-8BFC-7559DA28EE32}" dt="2024-12-03T19:06:47.210" v="6" actId="478"/>
          <ac:spMkLst>
            <pc:docMk/>
            <pc:sldMk cId="2168195504" sldId="2324"/>
            <ac:spMk id="7" creationId="{B57FA976-C66A-5DDF-CA01-98A10A2EFB04}"/>
          </ac:spMkLst>
        </pc:spChg>
        <pc:picChg chg="mod">
          <ac:chgData name="Tatiana Sampaio" userId="18f8cbfe-f7b7-40a6-8407-3148e8b724af" providerId="ADAL" clId="{0B5F3BBB-1BE5-4CF6-8BFC-7559DA28EE32}" dt="2024-12-03T19:07:14.359" v="21" actId="14100"/>
          <ac:picMkLst>
            <pc:docMk/>
            <pc:sldMk cId="2168195504" sldId="2324"/>
            <ac:picMk id="2" creationId="{C402751E-1470-2E88-1888-6D0B4F62DDC1}"/>
          </ac:picMkLst>
        </pc:picChg>
      </pc:sldChg>
      <pc:sldChg chg="addSp delSp modSp add del mod">
        <pc:chgData name="Tatiana Sampaio" userId="18f8cbfe-f7b7-40a6-8407-3148e8b724af" providerId="ADAL" clId="{0B5F3BBB-1BE5-4CF6-8BFC-7559DA28EE32}" dt="2024-12-03T19:17:28.433" v="128" actId="47"/>
        <pc:sldMkLst>
          <pc:docMk/>
          <pc:sldMk cId="1910142198" sldId="2325"/>
        </pc:sldMkLst>
        <pc:spChg chg="add mod">
          <ac:chgData name="Tatiana Sampaio" userId="18f8cbfe-f7b7-40a6-8407-3148e8b724af" providerId="ADAL" clId="{0B5F3BBB-1BE5-4CF6-8BFC-7559DA28EE32}" dt="2024-12-03T19:16:11" v="119" actId="1076"/>
          <ac:spMkLst>
            <pc:docMk/>
            <pc:sldMk cId="1910142198" sldId="2325"/>
            <ac:spMk id="5" creationId="{01DD5552-DF2D-D9F8-3651-B78D8BCA42C1}"/>
          </ac:spMkLst>
        </pc:spChg>
        <pc:spChg chg="add mod">
          <ac:chgData name="Tatiana Sampaio" userId="18f8cbfe-f7b7-40a6-8407-3148e8b724af" providerId="ADAL" clId="{0B5F3BBB-1BE5-4CF6-8BFC-7559DA28EE32}" dt="2024-12-03T19:16:19.502" v="121" actId="1076"/>
          <ac:spMkLst>
            <pc:docMk/>
            <pc:sldMk cId="1910142198" sldId="2325"/>
            <ac:spMk id="7" creationId="{D25AB826-E478-F39F-7B9E-BC181FE6314C}"/>
          </ac:spMkLst>
        </pc:spChg>
        <pc:spChg chg="del">
          <ac:chgData name="Tatiana Sampaio" userId="18f8cbfe-f7b7-40a6-8407-3148e8b724af" providerId="ADAL" clId="{0B5F3BBB-1BE5-4CF6-8BFC-7559DA28EE32}" dt="2024-12-03T19:15:21.665" v="109" actId="478"/>
          <ac:spMkLst>
            <pc:docMk/>
            <pc:sldMk cId="1910142198" sldId="2325"/>
            <ac:spMk id="9" creationId="{1D4EA60C-FA60-323E-B475-2CB532B9C364}"/>
          </ac:spMkLst>
        </pc:spChg>
        <pc:picChg chg="add mod">
          <ac:chgData name="Tatiana Sampaio" userId="18f8cbfe-f7b7-40a6-8407-3148e8b724af" providerId="ADAL" clId="{0B5F3BBB-1BE5-4CF6-8BFC-7559DA28EE32}" dt="2024-12-03T19:17:10.426" v="125" actId="1076"/>
          <ac:picMkLst>
            <pc:docMk/>
            <pc:sldMk cId="1910142198" sldId="2325"/>
            <ac:picMk id="2" creationId="{1202617E-28B2-73DC-D366-A32594AC7405}"/>
          </ac:picMkLst>
        </pc:picChg>
        <pc:picChg chg="add mod">
          <ac:chgData name="Tatiana Sampaio" userId="18f8cbfe-f7b7-40a6-8407-3148e8b724af" providerId="ADAL" clId="{0B5F3BBB-1BE5-4CF6-8BFC-7559DA28EE32}" dt="2024-12-03T19:16:25.898" v="122" actId="14100"/>
          <ac:picMkLst>
            <pc:docMk/>
            <pc:sldMk cId="1910142198" sldId="2325"/>
            <ac:picMk id="3" creationId="{ECC51DAD-16D4-5550-FFD8-6C1EF508F3F4}"/>
          </ac:picMkLst>
        </pc:picChg>
        <pc:picChg chg="del">
          <ac:chgData name="Tatiana Sampaio" userId="18f8cbfe-f7b7-40a6-8407-3148e8b724af" providerId="ADAL" clId="{0B5F3BBB-1BE5-4CF6-8BFC-7559DA28EE32}" dt="2024-12-03T19:15:25.634" v="112" actId="478"/>
          <ac:picMkLst>
            <pc:docMk/>
            <pc:sldMk cId="1910142198" sldId="2325"/>
            <ac:picMk id="4" creationId="{A84723FC-EB6D-CD9E-F58B-175ABD10B3FB}"/>
          </ac:picMkLst>
        </pc:picChg>
        <pc:picChg chg="del">
          <ac:chgData name="Tatiana Sampaio" userId="18f8cbfe-f7b7-40a6-8407-3148e8b724af" providerId="ADAL" clId="{0B5F3BBB-1BE5-4CF6-8BFC-7559DA28EE32}" dt="2024-12-03T19:15:23.823" v="111" actId="478"/>
          <ac:picMkLst>
            <pc:docMk/>
            <pc:sldMk cId="1910142198" sldId="2325"/>
            <ac:picMk id="6" creationId="{5D5BD27A-9D59-F6B6-3F6E-69D7E1D5D321}"/>
          </ac:picMkLst>
        </pc:picChg>
        <pc:picChg chg="del">
          <ac:chgData name="Tatiana Sampaio" userId="18f8cbfe-f7b7-40a6-8407-3148e8b724af" providerId="ADAL" clId="{0B5F3BBB-1BE5-4CF6-8BFC-7559DA28EE32}" dt="2024-12-03T19:15:22.310" v="110" actId="478"/>
          <ac:picMkLst>
            <pc:docMk/>
            <pc:sldMk cId="1910142198" sldId="2325"/>
            <ac:picMk id="8" creationId="{1FD5E495-FCA2-04D7-B85B-BE4C71A55E90}"/>
          </ac:picMkLst>
        </pc:picChg>
      </pc:sldChg>
      <pc:sldMasterChg chg="delSldLayout">
        <pc:chgData name="Tatiana Sampaio" userId="18f8cbfe-f7b7-40a6-8407-3148e8b724af" providerId="ADAL" clId="{0B5F3BBB-1BE5-4CF6-8BFC-7559DA28EE32}" dt="2024-12-03T19:08:56.545" v="32" actId="47"/>
        <pc:sldMasterMkLst>
          <pc:docMk/>
          <pc:sldMasterMk cId="420070193" sldId="2147483648"/>
        </pc:sldMasterMkLst>
        <pc:sldLayoutChg chg="del">
          <pc:chgData name="Tatiana Sampaio" userId="18f8cbfe-f7b7-40a6-8407-3148e8b724af" providerId="ADAL" clId="{0B5F3BBB-1BE5-4CF6-8BFC-7559DA28EE32}" dt="2024-12-03T19:08:56.545" v="32" actId="47"/>
          <pc:sldLayoutMkLst>
            <pc:docMk/>
            <pc:sldMasterMk cId="420070193" sldId="2147483648"/>
            <pc:sldLayoutMk cId="1776129712" sldId="2147483660"/>
          </pc:sldLayoutMkLst>
        </pc:sldLayoutChg>
      </pc:sldMasterChg>
    </pc:docChg>
  </pc:docChgLst>
  <pc:docChgLst>
    <pc:chgData name="Walkiria Freitas" userId="429eef4c-61aa-45a8-aa38-6dfb0968c2a9" providerId="ADAL" clId="{E933193F-FF90-4261-A8D3-6E4346E01BA3}"/>
    <pc:docChg chg="undo redo custSel addSld delSld modSld">
      <pc:chgData name="Walkiria Freitas" userId="429eef4c-61aa-45a8-aa38-6dfb0968c2a9" providerId="ADAL" clId="{E933193F-FF90-4261-A8D3-6E4346E01BA3}" dt="2024-12-03T17:11:41.866" v="277" actId="14100"/>
      <pc:docMkLst>
        <pc:docMk/>
      </pc:docMkLst>
      <pc:sldChg chg="modSp del mod">
        <pc:chgData name="Walkiria Freitas" userId="429eef4c-61aa-45a8-aa38-6dfb0968c2a9" providerId="ADAL" clId="{E933193F-FF90-4261-A8D3-6E4346E01BA3}" dt="2024-12-03T16:40:10.802" v="12" actId="47"/>
        <pc:sldMkLst>
          <pc:docMk/>
          <pc:sldMk cId="3836270912" sldId="258"/>
        </pc:sldMkLst>
        <pc:picChg chg="mod">
          <ac:chgData name="Walkiria Freitas" userId="429eef4c-61aa-45a8-aa38-6dfb0968c2a9" providerId="ADAL" clId="{E933193F-FF90-4261-A8D3-6E4346E01BA3}" dt="2024-12-03T16:21:30.570" v="0" actId="1076"/>
          <ac:picMkLst>
            <pc:docMk/>
            <pc:sldMk cId="3836270912" sldId="258"/>
            <ac:picMk id="5" creationId="{502B61E5-37BB-6965-0649-5E3BC076C015}"/>
          </ac:picMkLst>
        </pc:picChg>
      </pc:sldChg>
      <pc:sldChg chg="addSp delSp modSp mod">
        <pc:chgData name="Walkiria Freitas" userId="429eef4c-61aa-45a8-aa38-6dfb0968c2a9" providerId="ADAL" clId="{E933193F-FF90-4261-A8D3-6E4346E01BA3}" dt="2024-12-03T17:11:41.866" v="277" actId="14100"/>
        <pc:sldMkLst>
          <pc:docMk/>
          <pc:sldMk cId="2321368497" sldId="259"/>
        </pc:sldMkLst>
        <pc:spChg chg="mod">
          <ac:chgData name="Walkiria Freitas" userId="429eef4c-61aa-45a8-aa38-6dfb0968c2a9" providerId="ADAL" clId="{E933193F-FF90-4261-A8D3-6E4346E01BA3}" dt="2024-12-03T17:10:28.845" v="270" actId="14100"/>
          <ac:spMkLst>
            <pc:docMk/>
            <pc:sldMk cId="2321368497" sldId="259"/>
            <ac:spMk id="3" creationId="{37DB0693-D979-18AA-16F2-3F18208EA467}"/>
          </ac:spMkLst>
        </pc:spChg>
        <pc:spChg chg="del mod">
          <ac:chgData name="Walkiria Freitas" userId="429eef4c-61aa-45a8-aa38-6dfb0968c2a9" providerId="ADAL" clId="{E933193F-FF90-4261-A8D3-6E4346E01BA3}" dt="2024-12-03T17:09:51.770" v="266" actId="478"/>
          <ac:spMkLst>
            <pc:docMk/>
            <pc:sldMk cId="2321368497" sldId="259"/>
            <ac:spMk id="4" creationId="{7C8828BE-370D-DD1E-37EE-24667FE0B007}"/>
          </ac:spMkLst>
        </pc:spChg>
        <pc:spChg chg="mod">
          <ac:chgData name="Walkiria Freitas" userId="429eef4c-61aa-45a8-aa38-6dfb0968c2a9" providerId="ADAL" clId="{E933193F-FF90-4261-A8D3-6E4346E01BA3}" dt="2024-12-03T17:00:00.960" v="203" actId="122"/>
          <ac:spMkLst>
            <pc:docMk/>
            <pc:sldMk cId="2321368497" sldId="259"/>
            <ac:spMk id="5" creationId="{F09B585F-5BCD-C312-C9A6-CD83DA1FF595}"/>
          </ac:spMkLst>
        </pc:spChg>
        <pc:spChg chg="mod">
          <ac:chgData name="Walkiria Freitas" userId="429eef4c-61aa-45a8-aa38-6dfb0968c2a9" providerId="ADAL" clId="{E933193F-FF90-4261-A8D3-6E4346E01BA3}" dt="2024-12-03T17:11:14.139" v="275" actId="1076"/>
          <ac:spMkLst>
            <pc:docMk/>
            <pc:sldMk cId="2321368497" sldId="259"/>
            <ac:spMk id="6" creationId="{3CC6C8F7-F9CE-F2AA-4A13-09EAD6C5ADBA}"/>
          </ac:spMkLst>
        </pc:spChg>
        <pc:spChg chg="mod">
          <ac:chgData name="Walkiria Freitas" userId="429eef4c-61aa-45a8-aa38-6dfb0968c2a9" providerId="ADAL" clId="{E933193F-FF90-4261-A8D3-6E4346E01BA3}" dt="2024-12-03T17:00:10.840" v="204" actId="1076"/>
          <ac:spMkLst>
            <pc:docMk/>
            <pc:sldMk cId="2321368497" sldId="259"/>
            <ac:spMk id="10" creationId="{C07F631D-8BE3-B2F2-F5F7-9E7EE5F3DAE7}"/>
          </ac:spMkLst>
        </pc:spChg>
        <pc:spChg chg="mod">
          <ac:chgData name="Walkiria Freitas" userId="429eef4c-61aa-45a8-aa38-6dfb0968c2a9" providerId="ADAL" clId="{E933193F-FF90-4261-A8D3-6E4346E01BA3}" dt="2024-12-03T17:00:24.945" v="205" actId="1076"/>
          <ac:spMkLst>
            <pc:docMk/>
            <pc:sldMk cId="2321368497" sldId="259"/>
            <ac:spMk id="12" creationId="{4C3BECF4-8E3B-4C8A-DA3D-CFB86D1E4B07}"/>
          </ac:spMkLst>
        </pc:spChg>
        <pc:spChg chg="add mod">
          <ac:chgData name="Walkiria Freitas" userId="429eef4c-61aa-45a8-aa38-6dfb0968c2a9" providerId="ADAL" clId="{E933193F-FF90-4261-A8D3-6E4346E01BA3}" dt="2024-12-03T17:10:38.978" v="272" actId="1076"/>
          <ac:spMkLst>
            <pc:docMk/>
            <pc:sldMk cId="2321368497" sldId="259"/>
            <ac:spMk id="13" creationId="{7A55F92D-129F-1B0C-4EEF-C8F569306A31}"/>
          </ac:spMkLst>
        </pc:spChg>
        <pc:spChg chg="mod">
          <ac:chgData name="Walkiria Freitas" userId="429eef4c-61aa-45a8-aa38-6dfb0968c2a9" providerId="ADAL" clId="{E933193F-FF90-4261-A8D3-6E4346E01BA3}" dt="2024-12-03T17:00:30.607" v="206" actId="1076"/>
          <ac:spMkLst>
            <pc:docMk/>
            <pc:sldMk cId="2321368497" sldId="259"/>
            <ac:spMk id="20" creationId="{D9039E6A-83FA-D153-BBBB-42723EA84D32}"/>
          </ac:spMkLst>
        </pc:spChg>
        <pc:spChg chg="mod">
          <ac:chgData name="Walkiria Freitas" userId="429eef4c-61aa-45a8-aa38-6dfb0968c2a9" providerId="ADAL" clId="{E933193F-FF90-4261-A8D3-6E4346E01BA3}" dt="2024-12-03T17:00:49.585" v="209" actId="1076"/>
          <ac:spMkLst>
            <pc:docMk/>
            <pc:sldMk cId="2321368497" sldId="259"/>
            <ac:spMk id="22" creationId="{3A11E2AF-1D4E-7671-7709-F612F090EC29}"/>
          </ac:spMkLst>
        </pc:spChg>
        <pc:spChg chg="del mod">
          <ac:chgData name="Walkiria Freitas" userId="429eef4c-61aa-45a8-aa38-6dfb0968c2a9" providerId="ADAL" clId="{E933193F-FF90-4261-A8D3-6E4346E01BA3}" dt="2024-12-03T17:01:23.544" v="213" actId="478"/>
          <ac:spMkLst>
            <pc:docMk/>
            <pc:sldMk cId="2321368497" sldId="259"/>
            <ac:spMk id="24" creationId="{C6BBA433-8580-AB1E-3A62-ABFD9173023F}"/>
          </ac:spMkLst>
        </pc:spChg>
        <pc:grpChg chg="add mod">
          <ac:chgData name="Walkiria Freitas" userId="429eef4c-61aa-45a8-aa38-6dfb0968c2a9" providerId="ADAL" clId="{E933193F-FF90-4261-A8D3-6E4346E01BA3}" dt="2024-12-03T17:11:41.866" v="277" actId="14100"/>
          <ac:grpSpMkLst>
            <pc:docMk/>
            <pc:sldMk cId="2321368497" sldId="259"/>
            <ac:grpSpMk id="2" creationId="{386C24EE-2A8C-C3E0-C7C5-0C9EFC49ADB9}"/>
          </ac:grpSpMkLst>
        </pc:grpChg>
        <pc:grpChg chg="mod">
          <ac:chgData name="Walkiria Freitas" userId="429eef4c-61aa-45a8-aa38-6dfb0968c2a9" providerId="ADAL" clId="{E933193F-FF90-4261-A8D3-6E4346E01BA3}" dt="2024-12-03T17:02:13.023" v="224" actId="14100"/>
          <ac:grpSpMkLst>
            <pc:docMk/>
            <pc:sldMk cId="2321368497" sldId="259"/>
            <ac:grpSpMk id="9" creationId="{9F136B40-0743-26F8-EC8A-29614A3874A8}"/>
          </ac:grpSpMkLst>
        </pc:grpChg>
        <pc:grpChg chg="mod">
          <ac:chgData name="Walkiria Freitas" userId="429eef4c-61aa-45a8-aa38-6dfb0968c2a9" providerId="ADAL" clId="{E933193F-FF90-4261-A8D3-6E4346E01BA3}" dt="2024-12-03T17:02:08.404" v="223" actId="14100"/>
          <ac:grpSpMkLst>
            <pc:docMk/>
            <pc:sldMk cId="2321368497" sldId="259"/>
            <ac:grpSpMk id="17" creationId="{50B89D8D-C0BE-B12A-71DA-A3155EF65A18}"/>
          </ac:grpSpMkLst>
        </pc:grpChg>
        <pc:grpChg chg="del mod">
          <ac:chgData name="Walkiria Freitas" userId="429eef4c-61aa-45a8-aa38-6dfb0968c2a9" providerId="ADAL" clId="{E933193F-FF90-4261-A8D3-6E4346E01BA3}" dt="2024-12-03T17:01:24.110" v="214" actId="478"/>
          <ac:grpSpMkLst>
            <pc:docMk/>
            <pc:sldMk cId="2321368497" sldId="259"/>
            <ac:grpSpMk id="21" creationId="{DCBBAF63-6FA2-1603-9B1D-E6F69D21D1DB}"/>
          </ac:grpSpMkLst>
        </pc:grpChg>
      </pc:sldChg>
      <pc:sldChg chg="modSp del mod">
        <pc:chgData name="Walkiria Freitas" userId="429eef4c-61aa-45a8-aa38-6dfb0968c2a9" providerId="ADAL" clId="{E933193F-FF90-4261-A8D3-6E4346E01BA3}" dt="2024-12-03T16:52:11.753" v="150" actId="47"/>
        <pc:sldMkLst>
          <pc:docMk/>
          <pc:sldMk cId="2887732776" sldId="260"/>
        </pc:sldMkLst>
        <pc:picChg chg="mod">
          <ac:chgData name="Walkiria Freitas" userId="429eef4c-61aa-45a8-aa38-6dfb0968c2a9" providerId="ADAL" clId="{E933193F-FF90-4261-A8D3-6E4346E01BA3}" dt="2024-12-03T16:40:23.854" v="14" actId="1076"/>
          <ac:picMkLst>
            <pc:docMk/>
            <pc:sldMk cId="2887732776" sldId="260"/>
            <ac:picMk id="14" creationId="{285FE832-8956-B75E-5708-B11095FBB285}"/>
          </ac:picMkLst>
        </pc:picChg>
      </pc:sldChg>
      <pc:sldChg chg="modSp mod">
        <pc:chgData name="Walkiria Freitas" userId="429eef4c-61aa-45a8-aa38-6dfb0968c2a9" providerId="ADAL" clId="{E933193F-FF90-4261-A8D3-6E4346E01BA3}" dt="2024-12-03T16:58:03.302" v="184" actId="1076"/>
        <pc:sldMkLst>
          <pc:docMk/>
          <pc:sldMk cId="3876122276" sldId="261"/>
        </pc:sldMkLst>
        <pc:spChg chg="mod">
          <ac:chgData name="Walkiria Freitas" userId="429eef4c-61aa-45a8-aa38-6dfb0968c2a9" providerId="ADAL" clId="{E933193F-FF90-4261-A8D3-6E4346E01BA3}" dt="2024-12-03T16:58:03.302" v="184" actId="1076"/>
          <ac:spMkLst>
            <pc:docMk/>
            <pc:sldMk cId="3876122276" sldId="261"/>
            <ac:spMk id="5" creationId="{C367AB47-E0C7-2B49-53C1-DEDE44B7D8CB}"/>
          </ac:spMkLst>
        </pc:spChg>
      </pc:sldChg>
      <pc:sldChg chg="modSp mod">
        <pc:chgData name="Walkiria Freitas" userId="429eef4c-61aa-45a8-aa38-6dfb0968c2a9" providerId="ADAL" clId="{E933193F-FF90-4261-A8D3-6E4346E01BA3}" dt="2024-12-03T16:57:28.830" v="181" actId="196"/>
        <pc:sldMkLst>
          <pc:docMk/>
          <pc:sldMk cId="1147103421" sldId="263"/>
        </pc:sldMkLst>
        <pc:spChg chg="mod">
          <ac:chgData name="Walkiria Freitas" userId="429eef4c-61aa-45a8-aa38-6dfb0968c2a9" providerId="ADAL" clId="{E933193F-FF90-4261-A8D3-6E4346E01BA3}" dt="2024-12-03T16:57:28.830" v="181" actId="196"/>
          <ac:spMkLst>
            <pc:docMk/>
            <pc:sldMk cId="1147103421" sldId="263"/>
            <ac:spMk id="5" creationId="{9D757A5C-B4A5-9D80-3CE0-F5D62F8ECBE3}"/>
          </ac:spMkLst>
        </pc:spChg>
        <pc:spChg chg="mod">
          <ac:chgData name="Walkiria Freitas" userId="429eef4c-61aa-45a8-aa38-6dfb0968c2a9" providerId="ADAL" clId="{E933193F-FF90-4261-A8D3-6E4346E01BA3}" dt="2024-12-03T16:52:43.162" v="151" actId="2711"/>
          <ac:spMkLst>
            <pc:docMk/>
            <pc:sldMk cId="1147103421" sldId="263"/>
            <ac:spMk id="7" creationId="{F03FB427-79ED-DA9F-DA09-D2D054CEE620}"/>
          </ac:spMkLst>
        </pc:spChg>
        <pc:picChg chg="mod">
          <ac:chgData name="Walkiria Freitas" userId="429eef4c-61aa-45a8-aa38-6dfb0968c2a9" providerId="ADAL" clId="{E933193F-FF90-4261-A8D3-6E4346E01BA3}" dt="2024-12-03T16:57:25.013" v="180" actId="1076"/>
          <ac:picMkLst>
            <pc:docMk/>
            <pc:sldMk cId="1147103421" sldId="263"/>
            <ac:picMk id="6" creationId="{7A25DC5C-2C8E-9366-ED6C-FF6900438545}"/>
          </ac:picMkLst>
        </pc:picChg>
      </pc:sldChg>
      <pc:sldChg chg="modSp mod">
        <pc:chgData name="Walkiria Freitas" userId="429eef4c-61aa-45a8-aa38-6dfb0968c2a9" providerId="ADAL" clId="{E933193F-FF90-4261-A8D3-6E4346E01BA3}" dt="2024-12-03T16:57:29.253" v="182" actId="1076"/>
        <pc:sldMkLst>
          <pc:docMk/>
          <pc:sldMk cId="3565669858" sldId="264"/>
        </pc:sldMkLst>
        <pc:picChg chg="mod modCrop">
          <ac:chgData name="Walkiria Freitas" userId="429eef4c-61aa-45a8-aa38-6dfb0968c2a9" providerId="ADAL" clId="{E933193F-FF90-4261-A8D3-6E4346E01BA3}" dt="2024-12-03T16:57:29.253" v="182" actId="1076"/>
          <ac:picMkLst>
            <pc:docMk/>
            <pc:sldMk cId="3565669858" sldId="264"/>
            <ac:picMk id="6" creationId="{A2B93355-ED05-E92B-59C4-7FDD936D4DD0}"/>
          </ac:picMkLst>
        </pc:picChg>
      </pc:sldChg>
      <pc:sldChg chg="addSp delSp modSp mod">
        <pc:chgData name="Walkiria Freitas" userId="429eef4c-61aa-45a8-aa38-6dfb0968c2a9" providerId="ADAL" clId="{E933193F-FF90-4261-A8D3-6E4346E01BA3}" dt="2024-12-03T16:59:50.891" v="202" actId="478"/>
        <pc:sldMkLst>
          <pc:docMk/>
          <pc:sldMk cId="2911112854" sldId="265"/>
        </pc:sldMkLst>
        <pc:spChg chg="mod">
          <ac:chgData name="Walkiria Freitas" userId="429eef4c-61aa-45a8-aa38-6dfb0968c2a9" providerId="ADAL" clId="{E933193F-FF90-4261-A8D3-6E4346E01BA3}" dt="2024-12-03T16:58:28.091" v="189" actId="14100"/>
          <ac:spMkLst>
            <pc:docMk/>
            <pc:sldMk cId="2911112854" sldId="265"/>
            <ac:spMk id="2" creationId="{8F3C4DC0-DA1E-2EF0-D0AD-F5F4041B32A9}"/>
          </ac:spMkLst>
        </pc:spChg>
        <pc:spChg chg="del mod ord">
          <ac:chgData name="Walkiria Freitas" userId="429eef4c-61aa-45a8-aa38-6dfb0968c2a9" providerId="ADAL" clId="{E933193F-FF90-4261-A8D3-6E4346E01BA3}" dt="2024-12-03T16:59:50.891" v="202" actId="478"/>
          <ac:spMkLst>
            <pc:docMk/>
            <pc:sldMk cId="2911112854" sldId="265"/>
            <ac:spMk id="7" creationId="{8FDD0C11-B2B3-C5CA-8744-4EB662FE25CA}"/>
          </ac:spMkLst>
        </pc:spChg>
        <pc:spChg chg="add mod">
          <ac:chgData name="Walkiria Freitas" userId="429eef4c-61aa-45a8-aa38-6dfb0968c2a9" providerId="ADAL" clId="{E933193F-FF90-4261-A8D3-6E4346E01BA3}" dt="2024-12-03T16:59:46.262" v="201" actId="1076"/>
          <ac:spMkLst>
            <pc:docMk/>
            <pc:sldMk cId="2911112854" sldId="265"/>
            <ac:spMk id="30" creationId="{8304C18E-4936-9240-858F-6E1E05DF04AF}"/>
          </ac:spMkLst>
        </pc:spChg>
      </pc:sldChg>
      <pc:sldChg chg="addSp delSp modSp add mod">
        <pc:chgData name="Walkiria Freitas" userId="429eef4c-61aa-45a8-aa38-6dfb0968c2a9" providerId="ADAL" clId="{E933193F-FF90-4261-A8D3-6E4346E01BA3}" dt="2024-12-03T16:28:29.564" v="11" actId="1076"/>
        <pc:sldMkLst>
          <pc:docMk/>
          <pc:sldMk cId="1580767722" sldId="2320"/>
        </pc:sldMkLst>
        <pc:picChg chg="del">
          <ac:chgData name="Walkiria Freitas" userId="429eef4c-61aa-45a8-aa38-6dfb0968c2a9" providerId="ADAL" clId="{E933193F-FF90-4261-A8D3-6E4346E01BA3}" dt="2024-12-03T16:27:47.608" v="2" actId="478"/>
          <ac:picMkLst>
            <pc:docMk/>
            <pc:sldMk cId="1580767722" sldId="2320"/>
            <ac:picMk id="5" creationId="{3BD4C3C8-15E0-116D-6596-9E6A5D00AD39}"/>
          </ac:picMkLst>
        </pc:picChg>
        <pc:picChg chg="add mod">
          <ac:chgData name="Walkiria Freitas" userId="429eef4c-61aa-45a8-aa38-6dfb0968c2a9" providerId="ADAL" clId="{E933193F-FF90-4261-A8D3-6E4346E01BA3}" dt="2024-12-03T16:28:29.564" v="11" actId="1076"/>
          <ac:picMkLst>
            <pc:docMk/>
            <pc:sldMk cId="1580767722" sldId="2320"/>
            <ac:picMk id="6" creationId="{5145CF34-91E2-CEE8-7687-DEACC7C076AB}"/>
          </ac:picMkLst>
        </pc:picChg>
      </pc:sldChg>
      <pc:sldChg chg="delSp add del mod">
        <pc:chgData name="Walkiria Freitas" userId="429eef4c-61aa-45a8-aa38-6dfb0968c2a9" providerId="ADAL" clId="{E933193F-FF90-4261-A8D3-6E4346E01BA3}" dt="2024-12-03T16:52:05.275" v="149" actId="47"/>
        <pc:sldMkLst>
          <pc:docMk/>
          <pc:sldMk cId="538027868" sldId="2321"/>
        </pc:sldMkLst>
        <pc:spChg chg="del">
          <ac:chgData name="Walkiria Freitas" userId="429eef4c-61aa-45a8-aa38-6dfb0968c2a9" providerId="ADAL" clId="{E933193F-FF90-4261-A8D3-6E4346E01BA3}" dt="2024-12-03T16:41:07.216" v="18" actId="21"/>
          <ac:spMkLst>
            <pc:docMk/>
            <pc:sldMk cId="538027868" sldId="2321"/>
            <ac:spMk id="3" creationId="{E31901DB-C2F6-9DD5-C469-93565796B1E9}"/>
          </ac:spMkLst>
        </pc:spChg>
        <pc:spChg chg="del">
          <ac:chgData name="Walkiria Freitas" userId="429eef4c-61aa-45a8-aa38-6dfb0968c2a9" providerId="ADAL" clId="{E933193F-FF90-4261-A8D3-6E4346E01BA3}" dt="2024-12-03T16:41:07.216" v="18" actId="21"/>
          <ac:spMkLst>
            <pc:docMk/>
            <pc:sldMk cId="538027868" sldId="2321"/>
            <ac:spMk id="6" creationId="{BE6BE14A-CCCB-996C-48A2-B43265920FF4}"/>
          </ac:spMkLst>
        </pc:spChg>
        <pc:spChg chg="del">
          <ac:chgData name="Walkiria Freitas" userId="429eef4c-61aa-45a8-aa38-6dfb0968c2a9" providerId="ADAL" clId="{E933193F-FF90-4261-A8D3-6E4346E01BA3}" dt="2024-12-03T16:41:07.216" v="18" actId="21"/>
          <ac:spMkLst>
            <pc:docMk/>
            <pc:sldMk cId="538027868" sldId="2321"/>
            <ac:spMk id="7" creationId="{1627A34D-508B-0AD5-BC7F-D4641FD90AD3}"/>
          </ac:spMkLst>
        </pc:spChg>
        <pc:picChg chg="del">
          <ac:chgData name="Walkiria Freitas" userId="429eef4c-61aa-45a8-aa38-6dfb0968c2a9" providerId="ADAL" clId="{E933193F-FF90-4261-A8D3-6E4346E01BA3}" dt="2024-12-03T16:41:07.216" v="18" actId="21"/>
          <ac:picMkLst>
            <pc:docMk/>
            <pc:sldMk cId="538027868" sldId="2321"/>
            <ac:picMk id="8" creationId="{60B48524-C5B1-4D5C-B3DC-0E28F1D10561}"/>
          </ac:picMkLst>
        </pc:picChg>
        <pc:picChg chg="del">
          <ac:chgData name="Walkiria Freitas" userId="429eef4c-61aa-45a8-aa38-6dfb0968c2a9" providerId="ADAL" clId="{E933193F-FF90-4261-A8D3-6E4346E01BA3}" dt="2024-12-03T16:40:27.430" v="16" actId="478"/>
          <ac:picMkLst>
            <pc:docMk/>
            <pc:sldMk cId="538027868" sldId="2321"/>
            <ac:picMk id="14" creationId="{A30AD545-511D-1312-2BD3-5A2465CEB359}"/>
          </ac:picMkLst>
        </pc:picChg>
      </pc:sldChg>
      <pc:sldChg chg="addSp delSp modSp add mod">
        <pc:chgData name="Walkiria Freitas" userId="429eef4c-61aa-45a8-aa38-6dfb0968c2a9" providerId="ADAL" clId="{E933193F-FF90-4261-A8D3-6E4346E01BA3}" dt="2024-12-03T17:08:17.776" v="265" actId="1076"/>
        <pc:sldMkLst>
          <pc:docMk/>
          <pc:sldMk cId="2747983479" sldId="2322"/>
        </pc:sldMkLst>
        <pc:spChg chg="add mod">
          <ac:chgData name="Walkiria Freitas" userId="429eef4c-61aa-45a8-aa38-6dfb0968c2a9" providerId="ADAL" clId="{E933193F-FF90-4261-A8D3-6E4346E01BA3}" dt="2024-12-03T17:05:35.215" v="229" actId="1076"/>
          <ac:spMkLst>
            <pc:docMk/>
            <pc:sldMk cId="2747983479" sldId="2322"/>
            <ac:spMk id="3" creationId="{E31901DB-C2F6-9DD5-C469-93565796B1E9}"/>
          </ac:spMkLst>
        </pc:spChg>
        <pc:spChg chg="add mod">
          <ac:chgData name="Walkiria Freitas" userId="429eef4c-61aa-45a8-aa38-6dfb0968c2a9" providerId="ADAL" clId="{E933193F-FF90-4261-A8D3-6E4346E01BA3}" dt="2024-12-03T17:07:06.178" v="254" actId="1076"/>
          <ac:spMkLst>
            <pc:docMk/>
            <pc:sldMk cId="2747983479" sldId="2322"/>
            <ac:spMk id="5" creationId="{1627A34D-508B-0AD5-BC7F-D4641FD90AD3}"/>
          </ac:spMkLst>
        </pc:spChg>
        <pc:spChg chg="add mod">
          <ac:chgData name="Walkiria Freitas" userId="429eef4c-61aa-45a8-aa38-6dfb0968c2a9" providerId="ADAL" clId="{E933193F-FF90-4261-A8D3-6E4346E01BA3}" dt="2024-12-03T17:05:38.486" v="230" actId="1076"/>
          <ac:spMkLst>
            <pc:docMk/>
            <pc:sldMk cId="2747983479" sldId="2322"/>
            <ac:spMk id="6" creationId="{BE6BE14A-CCCB-996C-48A2-B43265920FF4}"/>
          </ac:spMkLst>
        </pc:spChg>
        <pc:spChg chg="add mod">
          <ac:chgData name="Walkiria Freitas" userId="429eef4c-61aa-45a8-aa38-6dfb0968c2a9" providerId="ADAL" clId="{E933193F-FF90-4261-A8D3-6E4346E01BA3}" dt="2024-12-03T17:07:35.191" v="259" actId="1076"/>
          <ac:spMkLst>
            <pc:docMk/>
            <pc:sldMk cId="2747983479" sldId="2322"/>
            <ac:spMk id="15" creationId="{50EA6376-A904-3F8D-F8C4-32AA9FD8680C}"/>
          </ac:spMkLst>
        </pc:spChg>
        <pc:spChg chg="del mod topLvl">
          <ac:chgData name="Walkiria Freitas" userId="429eef4c-61aa-45a8-aa38-6dfb0968c2a9" providerId="ADAL" clId="{E933193F-FF90-4261-A8D3-6E4346E01BA3}" dt="2024-12-03T16:47:04.507" v="92" actId="478"/>
          <ac:spMkLst>
            <pc:docMk/>
            <pc:sldMk cId="2747983479" sldId="2322"/>
            <ac:spMk id="16" creationId="{AF775F83-45DB-CB55-1B32-727DA625C563}"/>
          </ac:spMkLst>
        </pc:spChg>
        <pc:spChg chg="add del mod topLvl">
          <ac:chgData name="Walkiria Freitas" userId="429eef4c-61aa-45a8-aa38-6dfb0968c2a9" providerId="ADAL" clId="{E933193F-FF90-4261-A8D3-6E4346E01BA3}" dt="2024-12-03T17:06:51.626" v="249" actId="478"/>
          <ac:spMkLst>
            <pc:docMk/>
            <pc:sldMk cId="2747983479" sldId="2322"/>
            <ac:spMk id="17" creationId="{D71D458B-B66D-3B45-654F-F7084D32742D}"/>
          </ac:spMkLst>
        </pc:spChg>
        <pc:spChg chg="add mod">
          <ac:chgData name="Walkiria Freitas" userId="429eef4c-61aa-45a8-aa38-6dfb0968c2a9" providerId="ADAL" clId="{E933193F-FF90-4261-A8D3-6E4346E01BA3}" dt="2024-12-03T17:08:01.155" v="262" actId="1076"/>
          <ac:spMkLst>
            <pc:docMk/>
            <pc:sldMk cId="2747983479" sldId="2322"/>
            <ac:spMk id="18" creationId="{4ECC286D-9B75-4027-4305-56E156EE2391}"/>
          </ac:spMkLst>
        </pc:spChg>
        <pc:spChg chg="add mod">
          <ac:chgData name="Walkiria Freitas" userId="429eef4c-61aa-45a8-aa38-6dfb0968c2a9" providerId="ADAL" clId="{E933193F-FF90-4261-A8D3-6E4346E01BA3}" dt="2024-12-03T17:08:07.245" v="263" actId="1076"/>
          <ac:spMkLst>
            <pc:docMk/>
            <pc:sldMk cId="2747983479" sldId="2322"/>
            <ac:spMk id="19" creationId="{03BB47B5-B282-EFEC-1AE0-9DEA5AABA06B}"/>
          </ac:spMkLst>
        </pc:spChg>
        <pc:spChg chg="add mod">
          <ac:chgData name="Walkiria Freitas" userId="429eef4c-61aa-45a8-aa38-6dfb0968c2a9" providerId="ADAL" clId="{E933193F-FF90-4261-A8D3-6E4346E01BA3}" dt="2024-12-03T17:08:17.776" v="265" actId="1076"/>
          <ac:spMkLst>
            <pc:docMk/>
            <pc:sldMk cId="2747983479" sldId="2322"/>
            <ac:spMk id="20" creationId="{9D43C385-F4C4-E16B-3D27-556266059B22}"/>
          </ac:spMkLst>
        </pc:spChg>
        <pc:grpChg chg="add del mod">
          <ac:chgData name="Walkiria Freitas" userId="429eef4c-61aa-45a8-aa38-6dfb0968c2a9" providerId="ADAL" clId="{E933193F-FF90-4261-A8D3-6E4346E01BA3}" dt="2024-12-03T16:47:04.507" v="92" actId="478"/>
          <ac:grpSpMkLst>
            <pc:docMk/>
            <pc:sldMk cId="2747983479" sldId="2322"/>
            <ac:grpSpMk id="2" creationId="{4FEEAAA6-C5F0-3318-A1F7-E403FE918B26}"/>
          </ac:grpSpMkLst>
        </pc:grpChg>
        <pc:picChg chg="add del mod">
          <ac:chgData name="Walkiria Freitas" userId="429eef4c-61aa-45a8-aa38-6dfb0968c2a9" providerId="ADAL" clId="{E933193F-FF90-4261-A8D3-6E4346E01BA3}" dt="2024-12-03T16:48:05.135" v="103" actId="1076"/>
          <ac:picMkLst>
            <pc:docMk/>
            <pc:sldMk cId="2747983479" sldId="2322"/>
            <ac:picMk id="4" creationId="{6CA173ED-E126-3F5B-562B-1A55C6D413C6}"/>
          </ac:picMkLst>
        </pc:picChg>
        <pc:picChg chg="mod">
          <ac:chgData name="Walkiria Freitas" userId="429eef4c-61aa-45a8-aa38-6dfb0968c2a9" providerId="ADAL" clId="{E933193F-FF90-4261-A8D3-6E4346E01BA3}" dt="2024-12-03T17:02:59.403" v="228" actId="1076"/>
          <ac:picMkLst>
            <pc:docMk/>
            <pc:sldMk cId="2747983479" sldId="2322"/>
            <ac:picMk id="7" creationId="{813F77F3-46B5-F72C-410C-3CDF3E450CC0}"/>
          </ac:picMkLst>
        </pc:picChg>
        <pc:picChg chg="add mod">
          <ac:chgData name="Walkiria Freitas" userId="429eef4c-61aa-45a8-aa38-6dfb0968c2a9" providerId="ADAL" clId="{E933193F-FF90-4261-A8D3-6E4346E01BA3}" dt="2024-12-03T17:07:04.144" v="253" actId="1076"/>
          <ac:picMkLst>
            <pc:docMk/>
            <pc:sldMk cId="2747983479" sldId="2322"/>
            <ac:picMk id="8" creationId="{60B48524-C5B1-4D5C-B3DC-0E28F1D10561}"/>
          </ac:picMkLst>
        </pc:picChg>
        <pc:picChg chg="add del mod">
          <ac:chgData name="Walkiria Freitas" userId="429eef4c-61aa-45a8-aa38-6dfb0968c2a9" providerId="ADAL" clId="{E933193F-FF90-4261-A8D3-6E4346E01BA3}" dt="2024-12-03T16:50:25.697" v="131" actId="478"/>
          <ac:picMkLst>
            <pc:docMk/>
            <pc:sldMk cId="2747983479" sldId="2322"/>
            <ac:picMk id="10" creationId="{F247364D-2378-973D-77BA-62F936E65BD8}"/>
          </ac:picMkLst>
        </pc:picChg>
        <pc:picChg chg="add mod">
          <ac:chgData name="Walkiria Freitas" userId="429eef4c-61aa-45a8-aa38-6dfb0968c2a9" providerId="ADAL" clId="{E933193F-FF90-4261-A8D3-6E4346E01BA3}" dt="2024-12-03T16:51:39.976" v="144" actId="1076"/>
          <ac:picMkLst>
            <pc:docMk/>
            <pc:sldMk cId="2747983479" sldId="2322"/>
            <ac:picMk id="12" creationId="{894CD13E-BE8E-49EF-63CC-DEBFA56D639A}"/>
          </ac:picMkLst>
        </pc:picChg>
        <pc:picChg chg="add del mod">
          <ac:chgData name="Walkiria Freitas" userId="429eef4c-61aa-45a8-aa38-6dfb0968c2a9" providerId="ADAL" clId="{E933193F-FF90-4261-A8D3-6E4346E01BA3}" dt="2024-12-03T16:51:42.111" v="145" actId="478"/>
          <ac:picMkLst>
            <pc:docMk/>
            <pc:sldMk cId="2747983479" sldId="2322"/>
            <ac:picMk id="14" creationId="{107ECCFE-2916-5C39-FDD8-D09BCC15EA7B}"/>
          </ac:picMkLst>
        </pc:picChg>
      </pc:sldChg>
      <pc:sldChg chg="addSp delSp modSp add del mod">
        <pc:chgData name="Walkiria Freitas" userId="429eef4c-61aa-45a8-aa38-6dfb0968c2a9" providerId="ADAL" clId="{E933193F-FF90-4261-A8D3-6E4346E01BA3}" dt="2024-12-03T16:50:46.654" v="132" actId="47"/>
        <pc:sldMkLst>
          <pc:docMk/>
          <pc:sldMk cId="3418615119" sldId="2323"/>
        </pc:sldMkLst>
        <pc:spChg chg="add del mod">
          <ac:chgData name="Walkiria Freitas" userId="429eef4c-61aa-45a8-aa38-6dfb0968c2a9" providerId="ADAL" clId="{E933193F-FF90-4261-A8D3-6E4346E01BA3}" dt="2024-12-03T16:44:41.313" v="50" actId="478"/>
          <ac:spMkLst>
            <pc:docMk/>
            <pc:sldMk cId="3418615119" sldId="2323"/>
            <ac:spMk id="3" creationId="{0E4483F1-1945-4F78-9984-D15FFDAA76A8}"/>
          </ac:spMkLst>
        </pc:spChg>
        <pc:spChg chg="del">
          <ac:chgData name="Walkiria Freitas" userId="429eef4c-61aa-45a8-aa38-6dfb0968c2a9" providerId="ADAL" clId="{E933193F-FF90-4261-A8D3-6E4346E01BA3}" dt="2024-12-03T16:44:39.993" v="48" actId="478"/>
          <ac:spMkLst>
            <pc:docMk/>
            <pc:sldMk cId="3418615119" sldId="2323"/>
            <ac:spMk id="5" creationId="{232C7745-20D5-5995-BF48-5DA350E11FC3}"/>
          </ac:spMkLst>
        </pc:spChg>
        <pc:spChg chg="del">
          <ac:chgData name="Walkiria Freitas" userId="429eef4c-61aa-45a8-aa38-6dfb0968c2a9" providerId="ADAL" clId="{E933193F-FF90-4261-A8D3-6E4346E01BA3}" dt="2024-12-03T16:44:42.002" v="51" actId="478"/>
          <ac:spMkLst>
            <pc:docMk/>
            <pc:sldMk cId="3418615119" sldId="2323"/>
            <ac:spMk id="7" creationId="{32892C2C-8BBF-E4BC-FB6B-8BD440F6DA55}"/>
          </ac:spMkLst>
        </pc:spChg>
        <pc:spChg chg="del mod">
          <ac:chgData name="Walkiria Freitas" userId="429eef4c-61aa-45a8-aa38-6dfb0968c2a9" providerId="ADAL" clId="{E933193F-FF90-4261-A8D3-6E4346E01BA3}" dt="2024-12-03T16:44:45.507" v="54" actId="478"/>
          <ac:spMkLst>
            <pc:docMk/>
            <pc:sldMk cId="3418615119" sldId="2323"/>
            <ac:spMk id="24" creationId="{7C5B2823-6B28-636C-9382-B72A7473BB1B}"/>
          </ac:spMkLst>
        </pc:spChg>
        <pc:spChg chg="del">
          <ac:chgData name="Walkiria Freitas" userId="429eef4c-61aa-45a8-aa38-6dfb0968c2a9" providerId="ADAL" clId="{E933193F-FF90-4261-A8D3-6E4346E01BA3}" dt="2024-12-03T16:44:40.763" v="49" actId="478"/>
          <ac:spMkLst>
            <pc:docMk/>
            <pc:sldMk cId="3418615119" sldId="2323"/>
            <ac:spMk id="25" creationId="{987665E5-AADB-4496-E4B6-B2E2974C1BDE}"/>
          </ac:spMkLst>
        </pc:spChg>
        <pc:grpChg chg="del">
          <ac:chgData name="Walkiria Freitas" userId="429eef4c-61aa-45a8-aa38-6dfb0968c2a9" providerId="ADAL" clId="{E933193F-FF90-4261-A8D3-6E4346E01BA3}" dt="2024-12-03T16:44:47.753" v="57" actId="478"/>
          <ac:grpSpMkLst>
            <pc:docMk/>
            <pc:sldMk cId="3418615119" sldId="2323"/>
            <ac:grpSpMk id="9" creationId="{57E590FA-F048-8097-3DC5-9AFF8598C1DE}"/>
          </ac:grpSpMkLst>
        </pc:grpChg>
        <pc:grpChg chg="del">
          <ac:chgData name="Walkiria Freitas" userId="429eef4c-61aa-45a8-aa38-6dfb0968c2a9" providerId="ADAL" clId="{E933193F-FF90-4261-A8D3-6E4346E01BA3}" dt="2024-12-03T16:44:46.482" v="55" actId="478"/>
          <ac:grpSpMkLst>
            <pc:docMk/>
            <pc:sldMk cId="3418615119" sldId="2323"/>
            <ac:grpSpMk id="17" creationId="{B976958A-B974-50CF-411D-079211C62898}"/>
          </ac:grpSpMkLst>
        </pc:grpChg>
        <pc:grpChg chg="del">
          <ac:chgData name="Walkiria Freitas" userId="429eef4c-61aa-45a8-aa38-6dfb0968c2a9" providerId="ADAL" clId="{E933193F-FF90-4261-A8D3-6E4346E01BA3}" dt="2024-12-03T16:44:47.109" v="56" actId="478"/>
          <ac:grpSpMkLst>
            <pc:docMk/>
            <pc:sldMk cId="3418615119" sldId="2323"/>
            <ac:grpSpMk id="21" creationId="{432C1BD5-7BAA-A258-557D-1523BE3D5A18}"/>
          </ac:grpSpMkLst>
        </pc:grpChg>
        <pc:picChg chg="add mod">
          <ac:chgData name="Walkiria Freitas" userId="429eef4c-61aa-45a8-aa38-6dfb0968c2a9" providerId="ADAL" clId="{E933193F-FF90-4261-A8D3-6E4346E01BA3}" dt="2024-12-03T16:45:40.781" v="72" actId="1076"/>
          <ac:picMkLst>
            <pc:docMk/>
            <pc:sldMk cId="3418615119" sldId="2323"/>
            <ac:picMk id="4" creationId="{6CA173ED-E126-3F5B-562B-1A55C6D413C6}"/>
          </ac:picMkLst>
        </pc:picChg>
        <pc:picChg chg="del">
          <ac:chgData name="Walkiria Freitas" userId="429eef4c-61aa-45a8-aa38-6dfb0968c2a9" providerId="ADAL" clId="{E933193F-FF90-4261-A8D3-6E4346E01BA3}" dt="2024-12-03T16:44:38.267" v="47" actId="478"/>
          <ac:picMkLst>
            <pc:docMk/>
            <pc:sldMk cId="3418615119" sldId="2323"/>
            <ac:picMk id="8" creationId="{BA851C28-8F2E-BEEF-076B-2C6E2D0BB72B}"/>
          </ac:picMkLst>
        </pc:picChg>
      </pc:sldChg>
    </pc:docChg>
  </pc:docChgLst>
  <pc:docChgLst>
    <pc:chgData name="Tatiana Sampaio" userId="18f8cbfe-f7b7-40a6-8407-3148e8b724af" providerId="ADAL" clId="{1D7F131F-2218-40F3-9A17-6FBC511C5B34}"/>
    <pc:docChg chg="undo custSel addSld delSld modSld">
      <pc:chgData name="Tatiana Sampaio" userId="18f8cbfe-f7b7-40a6-8407-3148e8b724af" providerId="ADAL" clId="{1D7F131F-2218-40F3-9A17-6FBC511C5B34}" dt="2024-12-03T19:02:04.037" v="1113" actId="1076"/>
      <pc:docMkLst>
        <pc:docMk/>
      </pc:docMkLst>
      <pc:sldChg chg="modSp mod">
        <pc:chgData name="Tatiana Sampaio" userId="18f8cbfe-f7b7-40a6-8407-3148e8b724af" providerId="ADAL" clId="{1D7F131F-2218-40F3-9A17-6FBC511C5B34}" dt="2024-12-03T15:56:48.126" v="1064" actId="1076"/>
        <pc:sldMkLst>
          <pc:docMk/>
          <pc:sldMk cId="3832066597" sldId="256"/>
        </pc:sldMkLst>
        <pc:picChg chg="mod">
          <ac:chgData name="Tatiana Sampaio" userId="18f8cbfe-f7b7-40a6-8407-3148e8b724af" providerId="ADAL" clId="{1D7F131F-2218-40F3-9A17-6FBC511C5B34}" dt="2024-12-03T15:56:48.126" v="1064" actId="1076"/>
          <ac:picMkLst>
            <pc:docMk/>
            <pc:sldMk cId="3832066597" sldId="256"/>
            <ac:picMk id="6" creationId="{A539707D-F01F-B85A-93C6-49BFEEA143F7}"/>
          </ac:picMkLst>
        </pc:picChg>
      </pc:sldChg>
      <pc:sldChg chg="addSp delSp modSp mod">
        <pc:chgData name="Tatiana Sampaio" userId="18f8cbfe-f7b7-40a6-8407-3148e8b724af" providerId="ADAL" clId="{1D7F131F-2218-40F3-9A17-6FBC511C5B34}" dt="2024-12-03T12:56:15.874" v="138" actId="113"/>
        <pc:sldMkLst>
          <pc:docMk/>
          <pc:sldMk cId="3836270912" sldId="258"/>
        </pc:sldMkLst>
        <pc:spChg chg="mod">
          <ac:chgData name="Tatiana Sampaio" userId="18f8cbfe-f7b7-40a6-8407-3148e8b724af" providerId="ADAL" clId="{1D7F131F-2218-40F3-9A17-6FBC511C5B34}" dt="2024-12-03T12:56:15.874" v="138" actId="113"/>
          <ac:spMkLst>
            <pc:docMk/>
            <pc:sldMk cId="3836270912" sldId="258"/>
            <ac:spMk id="4" creationId="{B0E332AD-0AFE-C490-D4E2-B98F1997EAFF}"/>
          </ac:spMkLst>
        </pc:spChg>
        <pc:picChg chg="mod">
          <ac:chgData name="Tatiana Sampaio" userId="18f8cbfe-f7b7-40a6-8407-3148e8b724af" providerId="ADAL" clId="{1D7F131F-2218-40F3-9A17-6FBC511C5B34}" dt="2024-12-03T12:54:43.631" v="132"/>
          <ac:picMkLst>
            <pc:docMk/>
            <pc:sldMk cId="3836270912" sldId="258"/>
            <ac:picMk id="5" creationId="{502B61E5-37BB-6965-0649-5E3BC076C015}"/>
          </ac:picMkLst>
        </pc:picChg>
        <pc:inkChg chg="add del">
          <ac:chgData name="Tatiana Sampaio" userId="18f8cbfe-f7b7-40a6-8407-3148e8b724af" providerId="ADAL" clId="{1D7F131F-2218-40F3-9A17-6FBC511C5B34}" dt="2024-12-03T12:48:06.141" v="8" actId="9405"/>
          <ac:inkMkLst>
            <pc:docMk/>
            <pc:sldMk cId="3836270912" sldId="258"/>
            <ac:inkMk id="2" creationId="{199D853E-BF51-3234-E502-C7657FAEF390}"/>
          </ac:inkMkLst>
        </pc:inkChg>
        <pc:inkChg chg="add del">
          <ac:chgData name="Tatiana Sampaio" userId="18f8cbfe-f7b7-40a6-8407-3148e8b724af" providerId="ADAL" clId="{1D7F131F-2218-40F3-9A17-6FBC511C5B34}" dt="2024-12-03T12:48:19.268" v="14" actId="9405"/>
          <ac:inkMkLst>
            <pc:docMk/>
            <pc:sldMk cId="3836270912" sldId="258"/>
            <ac:inkMk id="6" creationId="{06631DB8-E7EB-B3A3-CF0F-7C1321AB7A01}"/>
          </ac:inkMkLst>
        </pc:inkChg>
        <pc:inkChg chg="add del">
          <ac:chgData name="Tatiana Sampaio" userId="18f8cbfe-f7b7-40a6-8407-3148e8b724af" providerId="ADAL" clId="{1D7F131F-2218-40F3-9A17-6FBC511C5B34}" dt="2024-12-03T12:48:18.729" v="13" actId="9405"/>
          <ac:inkMkLst>
            <pc:docMk/>
            <pc:sldMk cId="3836270912" sldId="258"/>
            <ac:inkMk id="7" creationId="{6B29BAB3-49C2-88B2-1367-4DA12BE77715}"/>
          </ac:inkMkLst>
        </pc:inkChg>
        <pc:inkChg chg="add del">
          <ac:chgData name="Tatiana Sampaio" userId="18f8cbfe-f7b7-40a6-8407-3148e8b724af" providerId="ADAL" clId="{1D7F131F-2218-40F3-9A17-6FBC511C5B34}" dt="2024-12-03T12:48:18.248" v="12" actId="9405"/>
          <ac:inkMkLst>
            <pc:docMk/>
            <pc:sldMk cId="3836270912" sldId="258"/>
            <ac:inkMk id="8" creationId="{3F0FA8EB-D9B9-D0FE-CE84-AA4EA645F736}"/>
          </ac:inkMkLst>
        </pc:inkChg>
      </pc:sldChg>
      <pc:sldChg chg="modSp">
        <pc:chgData name="Tatiana Sampaio" userId="18f8cbfe-f7b7-40a6-8407-3148e8b724af" providerId="ADAL" clId="{1D7F131F-2218-40F3-9A17-6FBC511C5B34}" dt="2024-12-03T12:59:17.244" v="139" actId="14826"/>
        <pc:sldMkLst>
          <pc:docMk/>
          <pc:sldMk cId="2321368497" sldId="259"/>
        </pc:sldMkLst>
        <pc:picChg chg="mod">
          <ac:chgData name="Tatiana Sampaio" userId="18f8cbfe-f7b7-40a6-8407-3148e8b724af" providerId="ADAL" clId="{1D7F131F-2218-40F3-9A17-6FBC511C5B34}" dt="2024-12-03T12:59:17.244" v="139" actId="14826"/>
          <ac:picMkLst>
            <pc:docMk/>
            <pc:sldMk cId="2321368497" sldId="259"/>
            <ac:picMk id="8" creationId="{AD63342B-518E-BC45-EB4B-0F3AC22F823F}"/>
          </ac:picMkLst>
        </pc:picChg>
      </pc:sldChg>
      <pc:sldChg chg="addSp delSp modSp mod">
        <pc:chgData name="Tatiana Sampaio" userId="18f8cbfe-f7b7-40a6-8407-3148e8b724af" providerId="ADAL" clId="{1D7F131F-2218-40F3-9A17-6FBC511C5B34}" dt="2024-12-03T15:15:21.321" v="663" actId="1076"/>
        <pc:sldMkLst>
          <pc:docMk/>
          <pc:sldMk cId="3876122276" sldId="261"/>
        </pc:sldMkLst>
        <pc:spChg chg="add del mod">
          <ac:chgData name="Tatiana Sampaio" userId="18f8cbfe-f7b7-40a6-8407-3148e8b724af" providerId="ADAL" clId="{1D7F131F-2218-40F3-9A17-6FBC511C5B34}" dt="2024-12-03T14:30:28.276" v="256" actId="478"/>
          <ac:spMkLst>
            <pc:docMk/>
            <pc:sldMk cId="3876122276" sldId="261"/>
            <ac:spMk id="4" creationId="{377E7398-A108-27CA-5AB0-EBA70B98E70B}"/>
          </ac:spMkLst>
        </pc:spChg>
        <pc:spChg chg="add mod">
          <ac:chgData name="Tatiana Sampaio" userId="18f8cbfe-f7b7-40a6-8407-3148e8b724af" providerId="ADAL" clId="{1D7F131F-2218-40F3-9A17-6FBC511C5B34}" dt="2024-12-03T14:30:40.877" v="260" actId="1038"/>
          <ac:spMkLst>
            <pc:docMk/>
            <pc:sldMk cId="3876122276" sldId="261"/>
            <ac:spMk id="6" creationId="{E1B2ECCE-4F83-D917-24AF-BFDF83D7C932}"/>
          </ac:spMkLst>
        </pc:spChg>
        <pc:spChg chg="mod">
          <ac:chgData name="Tatiana Sampaio" userId="18f8cbfe-f7b7-40a6-8407-3148e8b724af" providerId="ADAL" clId="{1D7F131F-2218-40F3-9A17-6FBC511C5B34}" dt="2024-12-03T14:23:58.513" v="202" actId="1037"/>
          <ac:spMkLst>
            <pc:docMk/>
            <pc:sldMk cId="3876122276" sldId="261"/>
            <ac:spMk id="8" creationId="{408F9F3D-ABB8-6EEC-525A-1C705A189496}"/>
          </ac:spMkLst>
        </pc:spChg>
        <pc:spChg chg="mod">
          <ac:chgData name="Tatiana Sampaio" userId="18f8cbfe-f7b7-40a6-8407-3148e8b724af" providerId="ADAL" clId="{1D7F131F-2218-40F3-9A17-6FBC511C5B34}" dt="2024-12-03T14:24:08.401" v="203" actId="1037"/>
          <ac:spMkLst>
            <pc:docMk/>
            <pc:sldMk cId="3876122276" sldId="261"/>
            <ac:spMk id="13" creationId="{29768A8E-E993-7341-6E41-A797E1475E15}"/>
          </ac:spMkLst>
        </pc:spChg>
        <pc:spChg chg="mod">
          <ac:chgData name="Tatiana Sampaio" userId="18f8cbfe-f7b7-40a6-8407-3148e8b724af" providerId="ADAL" clId="{1D7F131F-2218-40F3-9A17-6FBC511C5B34}" dt="2024-12-03T14:24:12.871" v="205" actId="1037"/>
          <ac:spMkLst>
            <pc:docMk/>
            <pc:sldMk cId="3876122276" sldId="261"/>
            <ac:spMk id="14" creationId="{75A76377-ADB2-6633-D57D-1488BDF33A20}"/>
          </ac:spMkLst>
        </pc:spChg>
        <pc:spChg chg="mod">
          <ac:chgData name="Tatiana Sampaio" userId="18f8cbfe-f7b7-40a6-8407-3148e8b724af" providerId="ADAL" clId="{1D7F131F-2218-40F3-9A17-6FBC511C5B34}" dt="2024-12-03T14:24:36.447" v="214" actId="1037"/>
          <ac:spMkLst>
            <pc:docMk/>
            <pc:sldMk cId="3876122276" sldId="261"/>
            <ac:spMk id="15" creationId="{4B383147-EBC7-ECA3-DC52-1A02C53E75CB}"/>
          </ac:spMkLst>
        </pc:spChg>
        <pc:spChg chg="mod">
          <ac:chgData name="Tatiana Sampaio" userId="18f8cbfe-f7b7-40a6-8407-3148e8b724af" providerId="ADAL" clId="{1D7F131F-2218-40F3-9A17-6FBC511C5B34}" dt="2024-12-03T14:25:12.076" v="217" actId="1035"/>
          <ac:spMkLst>
            <pc:docMk/>
            <pc:sldMk cId="3876122276" sldId="261"/>
            <ac:spMk id="16" creationId="{40B99E51-16A7-B3C2-A3B9-01AB4102E4D4}"/>
          </ac:spMkLst>
        </pc:spChg>
        <pc:spChg chg="mod">
          <ac:chgData name="Tatiana Sampaio" userId="18f8cbfe-f7b7-40a6-8407-3148e8b724af" providerId="ADAL" clId="{1D7F131F-2218-40F3-9A17-6FBC511C5B34}" dt="2024-12-03T15:15:21.321" v="663" actId="1076"/>
          <ac:spMkLst>
            <pc:docMk/>
            <pc:sldMk cId="3876122276" sldId="261"/>
            <ac:spMk id="38" creationId="{973D76D3-9269-209D-8376-8E46011119A6}"/>
          </ac:spMkLst>
        </pc:spChg>
        <pc:picChg chg="add mod">
          <ac:chgData name="Tatiana Sampaio" userId="18f8cbfe-f7b7-40a6-8407-3148e8b724af" providerId="ADAL" clId="{1D7F131F-2218-40F3-9A17-6FBC511C5B34}" dt="2024-12-03T14:22:03.531" v="193" actId="1076"/>
          <ac:picMkLst>
            <pc:docMk/>
            <pc:sldMk cId="3876122276" sldId="261"/>
            <ac:picMk id="3" creationId="{5D542E1B-0800-12D8-8CED-75F48F23F25F}"/>
          </ac:picMkLst>
        </pc:picChg>
        <pc:picChg chg="del mod">
          <ac:chgData name="Tatiana Sampaio" userId="18f8cbfe-f7b7-40a6-8407-3148e8b724af" providerId="ADAL" clId="{1D7F131F-2218-40F3-9A17-6FBC511C5B34}" dt="2024-12-03T14:21:50.470" v="190" actId="478"/>
          <ac:picMkLst>
            <pc:docMk/>
            <pc:sldMk cId="3876122276" sldId="261"/>
            <ac:picMk id="60" creationId="{7F6718F0-68B1-88A6-6CD0-57EC4109DFBB}"/>
          </ac:picMkLst>
        </pc:picChg>
      </pc:sldChg>
      <pc:sldChg chg="addSp delSp modSp mod">
        <pc:chgData name="Tatiana Sampaio" userId="18f8cbfe-f7b7-40a6-8407-3148e8b724af" providerId="ADAL" clId="{1D7F131F-2218-40F3-9A17-6FBC511C5B34}" dt="2024-12-03T15:15:26.685" v="664" actId="1076"/>
        <pc:sldMkLst>
          <pc:docMk/>
          <pc:sldMk cId="3124181290" sldId="262"/>
        </pc:sldMkLst>
        <pc:spChg chg="add mod">
          <ac:chgData name="Tatiana Sampaio" userId="18f8cbfe-f7b7-40a6-8407-3148e8b724af" providerId="ADAL" clId="{1D7F131F-2218-40F3-9A17-6FBC511C5B34}" dt="2024-12-03T14:35:44.007" v="316" actId="1076"/>
          <ac:spMkLst>
            <pc:docMk/>
            <pc:sldMk cId="3124181290" sldId="262"/>
            <ac:spMk id="7" creationId="{F666378E-2E55-3A66-E69B-175584F318D0}"/>
          </ac:spMkLst>
        </pc:spChg>
        <pc:spChg chg="mod">
          <ac:chgData name="Tatiana Sampaio" userId="18f8cbfe-f7b7-40a6-8407-3148e8b724af" providerId="ADAL" clId="{1D7F131F-2218-40F3-9A17-6FBC511C5B34}" dt="2024-12-03T14:36:29.803" v="326" actId="1076"/>
          <ac:spMkLst>
            <pc:docMk/>
            <pc:sldMk cId="3124181290" sldId="262"/>
            <ac:spMk id="8" creationId="{41C57A7C-2A0C-F654-E4C0-B77DF8F997AA}"/>
          </ac:spMkLst>
        </pc:spChg>
        <pc:spChg chg="add mod">
          <ac:chgData name="Tatiana Sampaio" userId="18f8cbfe-f7b7-40a6-8407-3148e8b724af" providerId="ADAL" clId="{1D7F131F-2218-40F3-9A17-6FBC511C5B34}" dt="2024-12-03T14:35:46.960" v="317" actId="1076"/>
          <ac:spMkLst>
            <pc:docMk/>
            <pc:sldMk cId="3124181290" sldId="262"/>
            <ac:spMk id="10" creationId="{AE45F88F-284F-612E-4B3A-40729A6756FE}"/>
          </ac:spMkLst>
        </pc:spChg>
        <pc:spChg chg="add mod">
          <ac:chgData name="Tatiana Sampaio" userId="18f8cbfe-f7b7-40a6-8407-3148e8b724af" providerId="ADAL" clId="{1D7F131F-2218-40F3-9A17-6FBC511C5B34}" dt="2024-12-03T14:36:15.284" v="324" actId="1076"/>
          <ac:spMkLst>
            <pc:docMk/>
            <pc:sldMk cId="3124181290" sldId="262"/>
            <ac:spMk id="11" creationId="{492C6975-3C5F-5D83-B640-0A48071C08DD}"/>
          </ac:spMkLst>
        </pc:spChg>
        <pc:spChg chg="add mod">
          <ac:chgData name="Tatiana Sampaio" userId="18f8cbfe-f7b7-40a6-8407-3148e8b724af" providerId="ADAL" clId="{1D7F131F-2218-40F3-9A17-6FBC511C5B34}" dt="2024-12-03T15:14:46.022" v="662" actId="6549"/>
          <ac:spMkLst>
            <pc:docMk/>
            <pc:sldMk cId="3124181290" sldId="262"/>
            <ac:spMk id="12" creationId="{B08DC10C-618A-B1B8-B82E-9A7C7865DC26}"/>
          </ac:spMkLst>
        </pc:spChg>
        <pc:spChg chg="add mod">
          <ac:chgData name="Tatiana Sampaio" userId="18f8cbfe-f7b7-40a6-8407-3148e8b724af" providerId="ADAL" clId="{1D7F131F-2218-40F3-9A17-6FBC511C5B34}" dt="2024-12-03T15:14:43.651" v="661" actId="6549"/>
          <ac:spMkLst>
            <pc:docMk/>
            <pc:sldMk cId="3124181290" sldId="262"/>
            <ac:spMk id="13" creationId="{8F884FCB-E7AE-B40B-1788-EF4792671F86}"/>
          </ac:spMkLst>
        </pc:spChg>
        <pc:spChg chg="add mod">
          <ac:chgData name="Tatiana Sampaio" userId="18f8cbfe-f7b7-40a6-8407-3148e8b724af" providerId="ADAL" clId="{1D7F131F-2218-40F3-9A17-6FBC511C5B34}" dt="2024-12-03T14:36:10.808" v="323" actId="1076"/>
          <ac:spMkLst>
            <pc:docMk/>
            <pc:sldMk cId="3124181290" sldId="262"/>
            <ac:spMk id="14" creationId="{5C94A171-B4E6-0E45-073F-FC356462A126}"/>
          </ac:spMkLst>
        </pc:spChg>
        <pc:spChg chg="add mod">
          <ac:chgData name="Tatiana Sampaio" userId="18f8cbfe-f7b7-40a6-8407-3148e8b724af" providerId="ADAL" clId="{1D7F131F-2218-40F3-9A17-6FBC511C5B34}" dt="2024-12-03T14:35:38.521" v="315" actId="1076"/>
          <ac:spMkLst>
            <pc:docMk/>
            <pc:sldMk cId="3124181290" sldId="262"/>
            <ac:spMk id="15" creationId="{32F39A12-D8FD-B281-86F6-D7D4A69080C4}"/>
          </ac:spMkLst>
        </pc:spChg>
        <pc:spChg chg="add mod">
          <ac:chgData name="Tatiana Sampaio" userId="18f8cbfe-f7b7-40a6-8407-3148e8b724af" providerId="ADAL" clId="{1D7F131F-2218-40F3-9A17-6FBC511C5B34}" dt="2024-12-03T14:35:29.080" v="314" actId="1076"/>
          <ac:spMkLst>
            <pc:docMk/>
            <pc:sldMk cId="3124181290" sldId="262"/>
            <ac:spMk id="16" creationId="{FAC473D7-00DF-71D1-A54C-F93F93A846F7}"/>
          </ac:spMkLst>
        </pc:spChg>
        <pc:spChg chg="add mod">
          <ac:chgData name="Tatiana Sampaio" userId="18f8cbfe-f7b7-40a6-8407-3148e8b724af" providerId="ADAL" clId="{1D7F131F-2218-40F3-9A17-6FBC511C5B34}" dt="2024-12-03T14:35:18.313" v="312" actId="1076"/>
          <ac:spMkLst>
            <pc:docMk/>
            <pc:sldMk cId="3124181290" sldId="262"/>
            <ac:spMk id="17" creationId="{EA4870BB-C276-A499-E9CF-9D1A0923E08C}"/>
          </ac:spMkLst>
        </pc:spChg>
        <pc:spChg chg="add mod">
          <ac:chgData name="Tatiana Sampaio" userId="18f8cbfe-f7b7-40a6-8407-3148e8b724af" providerId="ADAL" clId="{1D7F131F-2218-40F3-9A17-6FBC511C5B34}" dt="2024-12-03T14:35:14.621" v="311" actId="1076"/>
          <ac:spMkLst>
            <pc:docMk/>
            <pc:sldMk cId="3124181290" sldId="262"/>
            <ac:spMk id="18" creationId="{2A2AD41D-409F-A3F4-2C4C-F4430F6C279E}"/>
          </ac:spMkLst>
        </pc:spChg>
        <pc:spChg chg="add mod">
          <ac:chgData name="Tatiana Sampaio" userId="18f8cbfe-f7b7-40a6-8407-3148e8b724af" providerId="ADAL" clId="{1D7F131F-2218-40F3-9A17-6FBC511C5B34}" dt="2024-12-03T14:35:10.997" v="310" actId="1076"/>
          <ac:spMkLst>
            <pc:docMk/>
            <pc:sldMk cId="3124181290" sldId="262"/>
            <ac:spMk id="19" creationId="{BD37BEFE-D426-62DE-5CBA-B1E306820A5D}"/>
          </ac:spMkLst>
        </pc:spChg>
        <pc:spChg chg="add mod">
          <ac:chgData name="Tatiana Sampaio" userId="18f8cbfe-f7b7-40a6-8407-3148e8b724af" providerId="ADAL" clId="{1D7F131F-2218-40F3-9A17-6FBC511C5B34}" dt="2024-12-03T14:35:06.664" v="309" actId="1076"/>
          <ac:spMkLst>
            <pc:docMk/>
            <pc:sldMk cId="3124181290" sldId="262"/>
            <ac:spMk id="20" creationId="{5E8178D1-E80D-6AD3-CF79-A2591D77E3D4}"/>
          </ac:spMkLst>
        </pc:spChg>
        <pc:spChg chg="add mod">
          <ac:chgData name="Tatiana Sampaio" userId="18f8cbfe-f7b7-40a6-8407-3148e8b724af" providerId="ADAL" clId="{1D7F131F-2218-40F3-9A17-6FBC511C5B34}" dt="2024-12-03T14:34:29.442" v="302" actId="1076"/>
          <ac:spMkLst>
            <pc:docMk/>
            <pc:sldMk cId="3124181290" sldId="262"/>
            <ac:spMk id="21" creationId="{7AAFEF22-27B9-F4DF-36E8-F1A2EC81476C}"/>
          </ac:spMkLst>
        </pc:spChg>
        <pc:spChg chg="add mod">
          <ac:chgData name="Tatiana Sampaio" userId="18f8cbfe-f7b7-40a6-8407-3148e8b724af" providerId="ADAL" clId="{1D7F131F-2218-40F3-9A17-6FBC511C5B34}" dt="2024-12-03T14:34:26.920" v="301" actId="1076"/>
          <ac:spMkLst>
            <pc:docMk/>
            <pc:sldMk cId="3124181290" sldId="262"/>
            <ac:spMk id="22" creationId="{D56DA1B4-AA88-FB34-0807-34FE65223FC1}"/>
          </ac:spMkLst>
        </pc:spChg>
        <pc:spChg chg="add mod">
          <ac:chgData name="Tatiana Sampaio" userId="18f8cbfe-f7b7-40a6-8407-3148e8b724af" providerId="ADAL" clId="{1D7F131F-2218-40F3-9A17-6FBC511C5B34}" dt="2024-12-03T14:34:55.748" v="307" actId="1076"/>
          <ac:spMkLst>
            <pc:docMk/>
            <pc:sldMk cId="3124181290" sldId="262"/>
            <ac:spMk id="23" creationId="{AECA5C16-6B76-ADC1-1E30-76745B0B3F8E}"/>
          </ac:spMkLst>
        </pc:spChg>
        <pc:spChg chg="add mod">
          <ac:chgData name="Tatiana Sampaio" userId="18f8cbfe-f7b7-40a6-8407-3148e8b724af" providerId="ADAL" clId="{1D7F131F-2218-40F3-9A17-6FBC511C5B34}" dt="2024-12-03T14:40:46.887" v="376" actId="1038"/>
          <ac:spMkLst>
            <pc:docMk/>
            <pc:sldMk cId="3124181290" sldId="262"/>
            <ac:spMk id="24" creationId="{F32C0239-0222-9E72-CF95-B74F078282F9}"/>
          </ac:spMkLst>
        </pc:spChg>
        <pc:spChg chg="add mod">
          <ac:chgData name="Tatiana Sampaio" userId="18f8cbfe-f7b7-40a6-8407-3148e8b724af" providerId="ADAL" clId="{1D7F131F-2218-40F3-9A17-6FBC511C5B34}" dt="2024-12-03T14:34:43.078" v="305" actId="1076"/>
          <ac:spMkLst>
            <pc:docMk/>
            <pc:sldMk cId="3124181290" sldId="262"/>
            <ac:spMk id="25" creationId="{639E3CF7-96F2-6813-B599-5A26BFD21E32}"/>
          </ac:spMkLst>
        </pc:spChg>
        <pc:spChg chg="add mod">
          <ac:chgData name="Tatiana Sampaio" userId="18f8cbfe-f7b7-40a6-8407-3148e8b724af" providerId="ADAL" clId="{1D7F131F-2218-40F3-9A17-6FBC511C5B34}" dt="2024-12-03T15:15:26.685" v="664" actId="1076"/>
          <ac:spMkLst>
            <pc:docMk/>
            <pc:sldMk cId="3124181290" sldId="262"/>
            <ac:spMk id="26" creationId="{2FAEFA96-E309-20EF-5ED5-9A501DE7D20D}"/>
          </ac:spMkLst>
        </pc:spChg>
        <pc:spChg chg="add mod">
          <ac:chgData name="Tatiana Sampaio" userId="18f8cbfe-f7b7-40a6-8407-3148e8b724af" providerId="ADAL" clId="{1D7F131F-2218-40F3-9A17-6FBC511C5B34}" dt="2024-12-03T14:36:59.941" v="328" actId="1076"/>
          <ac:spMkLst>
            <pc:docMk/>
            <pc:sldMk cId="3124181290" sldId="262"/>
            <ac:spMk id="27" creationId="{4DE8E9BB-5C61-A051-82F7-F79384319ED3}"/>
          </ac:spMkLst>
        </pc:spChg>
        <pc:spChg chg="add mod">
          <ac:chgData name="Tatiana Sampaio" userId="18f8cbfe-f7b7-40a6-8407-3148e8b724af" providerId="ADAL" clId="{1D7F131F-2218-40F3-9A17-6FBC511C5B34}" dt="2024-12-03T14:37:12.816" v="330" actId="1076"/>
          <ac:spMkLst>
            <pc:docMk/>
            <pc:sldMk cId="3124181290" sldId="262"/>
            <ac:spMk id="28" creationId="{426FA6AA-B8B6-38C1-2554-CE4D3FF6E7AF}"/>
          </ac:spMkLst>
        </pc:spChg>
        <pc:spChg chg="add mod">
          <ac:chgData name="Tatiana Sampaio" userId="18f8cbfe-f7b7-40a6-8407-3148e8b724af" providerId="ADAL" clId="{1D7F131F-2218-40F3-9A17-6FBC511C5B34}" dt="2024-12-03T14:40:11.665" v="372" actId="1035"/>
          <ac:spMkLst>
            <pc:docMk/>
            <pc:sldMk cId="3124181290" sldId="262"/>
            <ac:spMk id="29" creationId="{865995D4-57D0-51E8-1DE3-99F96954206F}"/>
          </ac:spMkLst>
        </pc:spChg>
        <pc:spChg chg="add mod">
          <ac:chgData name="Tatiana Sampaio" userId="18f8cbfe-f7b7-40a6-8407-3148e8b724af" providerId="ADAL" clId="{1D7F131F-2218-40F3-9A17-6FBC511C5B34}" dt="2024-12-03T14:38:30" v="345" actId="1035"/>
          <ac:spMkLst>
            <pc:docMk/>
            <pc:sldMk cId="3124181290" sldId="262"/>
            <ac:spMk id="30" creationId="{98D48A05-BE89-D412-092A-ECB9C2D578D0}"/>
          </ac:spMkLst>
        </pc:spChg>
        <pc:spChg chg="add mod">
          <ac:chgData name="Tatiana Sampaio" userId="18f8cbfe-f7b7-40a6-8407-3148e8b724af" providerId="ADAL" clId="{1D7F131F-2218-40F3-9A17-6FBC511C5B34}" dt="2024-12-03T14:40:05.170" v="371" actId="1035"/>
          <ac:spMkLst>
            <pc:docMk/>
            <pc:sldMk cId="3124181290" sldId="262"/>
            <ac:spMk id="31" creationId="{7FAE18AF-3805-C5E7-91D1-F0D5D9445C59}"/>
          </ac:spMkLst>
        </pc:spChg>
        <pc:spChg chg="add mod">
          <ac:chgData name="Tatiana Sampaio" userId="18f8cbfe-f7b7-40a6-8407-3148e8b724af" providerId="ADAL" clId="{1D7F131F-2218-40F3-9A17-6FBC511C5B34}" dt="2024-12-03T14:41:59.371" v="386" actId="1038"/>
          <ac:spMkLst>
            <pc:docMk/>
            <pc:sldMk cId="3124181290" sldId="262"/>
            <ac:spMk id="32" creationId="{56C8AA40-376C-4219-F74B-E26A4ABDF45C}"/>
          </ac:spMkLst>
        </pc:spChg>
        <pc:spChg chg="add mod">
          <ac:chgData name="Tatiana Sampaio" userId="18f8cbfe-f7b7-40a6-8407-3148e8b724af" providerId="ADAL" clId="{1D7F131F-2218-40F3-9A17-6FBC511C5B34}" dt="2024-12-03T14:42:02.331" v="388" actId="1038"/>
          <ac:spMkLst>
            <pc:docMk/>
            <pc:sldMk cId="3124181290" sldId="262"/>
            <ac:spMk id="33" creationId="{FCEA52E4-83E8-0B37-3F79-3DE94DA3F1E6}"/>
          </ac:spMkLst>
        </pc:spChg>
        <pc:spChg chg="add mod">
          <ac:chgData name="Tatiana Sampaio" userId="18f8cbfe-f7b7-40a6-8407-3148e8b724af" providerId="ADAL" clId="{1D7F131F-2218-40F3-9A17-6FBC511C5B34}" dt="2024-12-03T14:42:05.847" v="390" actId="1038"/>
          <ac:spMkLst>
            <pc:docMk/>
            <pc:sldMk cId="3124181290" sldId="262"/>
            <ac:spMk id="34" creationId="{C7D1A625-0ACD-4AFE-0709-8B5F7D9EE02E}"/>
          </ac:spMkLst>
        </pc:spChg>
        <pc:spChg chg="add mod">
          <ac:chgData name="Tatiana Sampaio" userId="18f8cbfe-f7b7-40a6-8407-3148e8b724af" providerId="ADAL" clId="{1D7F131F-2218-40F3-9A17-6FBC511C5B34}" dt="2024-12-03T14:42:08.353" v="392" actId="1038"/>
          <ac:spMkLst>
            <pc:docMk/>
            <pc:sldMk cId="3124181290" sldId="262"/>
            <ac:spMk id="35" creationId="{7C59CEA6-500D-755C-5ABB-156476CBF251}"/>
          </ac:spMkLst>
        </pc:spChg>
        <pc:spChg chg="add mod">
          <ac:chgData name="Tatiana Sampaio" userId="18f8cbfe-f7b7-40a6-8407-3148e8b724af" providerId="ADAL" clId="{1D7F131F-2218-40F3-9A17-6FBC511C5B34}" dt="2024-12-03T14:42:10.875" v="394" actId="1038"/>
          <ac:spMkLst>
            <pc:docMk/>
            <pc:sldMk cId="3124181290" sldId="262"/>
            <ac:spMk id="36" creationId="{A040D69F-90CC-F1FB-F642-34F87D52D6B9}"/>
          </ac:spMkLst>
        </pc:spChg>
        <pc:spChg chg="add mod">
          <ac:chgData name="Tatiana Sampaio" userId="18f8cbfe-f7b7-40a6-8407-3148e8b724af" providerId="ADAL" clId="{1D7F131F-2218-40F3-9A17-6FBC511C5B34}" dt="2024-12-03T14:41:46.698" v="383" actId="1076"/>
          <ac:spMkLst>
            <pc:docMk/>
            <pc:sldMk cId="3124181290" sldId="262"/>
            <ac:spMk id="37" creationId="{5D9DFF26-2E5F-586C-E2A3-F575D17E9594}"/>
          </ac:spMkLst>
        </pc:spChg>
        <pc:spChg chg="add mod">
          <ac:chgData name="Tatiana Sampaio" userId="18f8cbfe-f7b7-40a6-8407-3148e8b724af" providerId="ADAL" clId="{1D7F131F-2218-40F3-9A17-6FBC511C5B34}" dt="2024-12-03T14:41:43.252" v="382" actId="1076"/>
          <ac:spMkLst>
            <pc:docMk/>
            <pc:sldMk cId="3124181290" sldId="262"/>
            <ac:spMk id="38" creationId="{956152E9-6DEB-9D5B-3076-8E3ADC3BB601}"/>
          </ac:spMkLst>
        </pc:spChg>
        <pc:spChg chg="add mod">
          <ac:chgData name="Tatiana Sampaio" userId="18f8cbfe-f7b7-40a6-8407-3148e8b724af" providerId="ADAL" clId="{1D7F131F-2218-40F3-9A17-6FBC511C5B34}" dt="2024-12-03T14:42:24.572" v="396" actId="1076"/>
          <ac:spMkLst>
            <pc:docMk/>
            <pc:sldMk cId="3124181290" sldId="262"/>
            <ac:spMk id="39" creationId="{386D384F-F79B-BD8B-801D-1554EB3CA638}"/>
          </ac:spMkLst>
        </pc:spChg>
        <pc:spChg chg="add mod">
          <ac:chgData name="Tatiana Sampaio" userId="18f8cbfe-f7b7-40a6-8407-3148e8b724af" providerId="ADAL" clId="{1D7F131F-2218-40F3-9A17-6FBC511C5B34}" dt="2024-12-03T14:42:38.176" v="401" actId="1038"/>
          <ac:spMkLst>
            <pc:docMk/>
            <pc:sldMk cId="3124181290" sldId="262"/>
            <ac:spMk id="40" creationId="{53907422-21E3-BA98-CFC7-6A9823D5C0D0}"/>
          </ac:spMkLst>
        </pc:spChg>
        <pc:spChg chg="add mod">
          <ac:chgData name="Tatiana Sampaio" userId="18f8cbfe-f7b7-40a6-8407-3148e8b724af" providerId="ADAL" clId="{1D7F131F-2218-40F3-9A17-6FBC511C5B34}" dt="2024-12-03T14:45:44.252" v="430" actId="1036"/>
          <ac:spMkLst>
            <pc:docMk/>
            <pc:sldMk cId="3124181290" sldId="262"/>
            <ac:spMk id="41" creationId="{98B57F46-58DE-B3FE-ADB6-DA6829525AD4}"/>
          </ac:spMkLst>
        </pc:spChg>
        <pc:spChg chg="add mod">
          <ac:chgData name="Tatiana Sampaio" userId="18f8cbfe-f7b7-40a6-8407-3148e8b724af" providerId="ADAL" clId="{1D7F131F-2218-40F3-9A17-6FBC511C5B34}" dt="2024-12-03T14:42:56.651" v="404"/>
          <ac:spMkLst>
            <pc:docMk/>
            <pc:sldMk cId="3124181290" sldId="262"/>
            <ac:spMk id="42" creationId="{E8A5D2A0-515F-A92F-A4B8-28D9E0BB55DE}"/>
          </ac:spMkLst>
        </pc:spChg>
        <pc:spChg chg="add mod">
          <ac:chgData name="Tatiana Sampaio" userId="18f8cbfe-f7b7-40a6-8407-3148e8b724af" providerId="ADAL" clId="{1D7F131F-2218-40F3-9A17-6FBC511C5B34}" dt="2024-12-03T14:43:08.409" v="406" actId="1076"/>
          <ac:spMkLst>
            <pc:docMk/>
            <pc:sldMk cId="3124181290" sldId="262"/>
            <ac:spMk id="43" creationId="{FCD4AE46-EA8D-8F2A-9544-5C73C14E6616}"/>
          </ac:spMkLst>
        </pc:spChg>
        <pc:spChg chg="add mod">
          <ac:chgData name="Tatiana Sampaio" userId="18f8cbfe-f7b7-40a6-8407-3148e8b724af" providerId="ADAL" clId="{1D7F131F-2218-40F3-9A17-6FBC511C5B34}" dt="2024-12-03T14:45:47.613" v="431" actId="1035"/>
          <ac:spMkLst>
            <pc:docMk/>
            <pc:sldMk cId="3124181290" sldId="262"/>
            <ac:spMk id="44" creationId="{4455BBEC-DA0B-6EE5-D5F7-CFAB527551EC}"/>
          </ac:spMkLst>
        </pc:spChg>
        <pc:spChg chg="add mod">
          <ac:chgData name="Tatiana Sampaio" userId="18f8cbfe-f7b7-40a6-8407-3148e8b724af" providerId="ADAL" clId="{1D7F131F-2218-40F3-9A17-6FBC511C5B34}" dt="2024-12-03T14:43:27.730" v="410" actId="1076"/>
          <ac:spMkLst>
            <pc:docMk/>
            <pc:sldMk cId="3124181290" sldId="262"/>
            <ac:spMk id="45" creationId="{D46BBA4E-F4F5-6BC3-092D-1B1B669CAD52}"/>
          </ac:spMkLst>
        </pc:spChg>
        <pc:spChg chg="add mod">
          <ac:chgData name="Tatiana Sampaio" userId="18f8cbfe-f7b7-40a6-8407-3148e8b724af" providerId="ADAL" clId="{1D7F131F-2218-40F3-9A17-6FBC511C5B34}" dt="2024-12-03T14:46:16.361" v="436" actId="1035"/>
          <ac:spMkLst>
            <pc:docMk/>
            <pc:sldMk cId="3124181290" sldId="262"/>
            <ac:spMk id="46" creationId="{AE202229-9E68-A2DA-56B9-A3942FA5E757}"/>
          </ac:spMkLst>
        </pc:spChg>
        <pc:spChg chg="add mod">
          <ac:chgData name="Tatiana Sampaio" userId="18f8cbfe-f7b7-40a6-8407-3148e8b724af" providerId="ADAL" clId="{1D7F131F-2218-40F3-9A17-6FBC511C5B34}" dt="2024-12-03T14:43:47.541" v="414" actId="1076"/>
          <ac:spMkLst>
            <pc:docMk/>
            <pc:sldMk cId="3124181290" sldId="262"/>
            <ac:spMk id="47" creationId="{03F41C24-F3F1-97A3-E8EE-E94BBC70F00C}"/>
          </ac:spMkLst>
        </pc:spChg>
        <pc:spChg chg="add mod">
          <ac:chgData name="Tatiana Sampaio" userId="18f8cbfe-f7b7-40a6-8407-3148e8b724af" providerId="ADAL" clId="{1D7F131F-2218-40F3-9A17-6FBC511C5B34}" dt="2024-12-03T14:45:58.140" v="435" actId="1035"/>
          <ac:spMkLst>
            <pc:docMk/>
            <pc:sldMk cId="3124181290" sldId="262"/>
            <ac:spMk id="48" creationId="{AA18C9A6-A214-6737-BA10-C37D7255FA05}"/>
          </ac:spMkLst>
        </pc:spChg>
        <pc:spChg chg="add mod">
          <ac:chgData name="Tatiana Sampaio" userId="18f8cbfe-f7b7-40a6-8407-3148e8b724af" providerId="ADAL" clId="{1D7F131F-2218-40F3-9A17-6FBC511C5B34}" dt="2024-12-03T14:45:53.778" v="433" actId="1036"/>
          <ac:spMkLst>
            <pc:docMk/>
            <pc:sldMk cId="3124181290" sldId="262"/>
            <ac:spMk id="49" creationId="{5C3FAC63-D396-502B-AE36-7C5B0AD61BB6}"/>
          </ac:spMkLst>
        </pc:spChg>
        <pc:spChg chg="add mod">
          <ac:chgData name="Tatiana Sampaio" userId="18f8cbfe-f7b7-40a6-8407-3148e8b724af" providerId="ADAL" clId="{1D7F131F-2218-40F3-9A17-6FBC511C5B34}" dt="2024-12-03T14:44:39.220" v="426" actId="1076"/>
          <ac:spMkLst>
            <pc:docMk/>
            <pc:sldMk cId="3124181290" sldId="262"/>
            <ac:spMk id="50" creationId="{84984C03-4F75-B1DA-D425-1661584C5C52}"/>
          </ac:spMkLst>
        </pc:spChg>
        <pc:spChg chg="add mod">
          <ac:chgData name="Tatiana Sampaio" userId="18f8cbfe-f7b7-40a6-8407-3148e8b724af" providerId="ADAL" clId="{1D7F131F-2218-40F3-9A17-6FBC511C5B34}" dt="2024-12-03T14:44:54.902" v="429" actId="1076"/>
          <ac:spMkLst>
            <pc:docMk/>
            <pc:sldMk cId="3124181290" sldId="262"/>
            <ac:spMk id="51" creationId="{11E55D26-D3D1-C4F2-92DF-EBB0D1F7BDA1}"/>
          </ac:spMkLst>
        </pc:spChg>
        <pc:grpChg chg="mod">
          <ac:chgData name="Tatiana Sampaio" userId="18f8cbfe-f7b7-40a6-8407-3148e8b724af" providerId="ADAL" clId="{1D7F131F-2218-40F3-9A17-6FBC511C5B34}" dt="2024-12-03T14:36:26.679" v="325" actId="1076"/>
          <ac:grpSpMkLst>
            <pc:docMk/>
            <pc:sldMk cId="3124181290" sldId="262"/>
            <ac:grpSpMk id="2" creationId="{35CDA9D7-E347-9DF7-1B9F-4A26D5E2FC1F}"/>
          </ac:grpSpMkLst>
        </pc:grpChg>
        <pc:picChg chg="add del mod">
          <ac:chgData name="Tatiana Sampaio" userId="18f8cbfe-f7b7-40a6-8407-3148e8b724af" providerId="ADAL" clId="{1D7F131F-2218-40F3-9A17-6FBC511C5B34}" dt="2024-12-03T14:03:14.073" v="184" actId="478"/>
          <ac:picMkLst>
            <pc:docMk/>
            <pc:sldMk cId="3124181290" sldId="262"/>
            <ac:picMk id="3" creationId="{509C0B98-D3F2-E707-2538-813B41525FCD}"/>
          </ac:picMkLst>
        </pc:picChg>
        <pc:picChg chg="add del mod">
          <ac:chgData name="Tatiana Sampaio" userId="18f8cbfe-f7b7-40a6-8407-3148e8b724af" providerId="ADAL" clId="{1D7F131F-2218-40F3-9A17-6FBC511C5B34}" dt="2024-12-03T14:05:43.615" v="189" actId="14826"/>
          <ac:picMkLst>
            <pc:docMk/>
            <pc:sldMk cId="3124181290" sldId="262"/>
            <ac:picMk id="9" creationId="{980CE304-8D17-56D0-16FB-291FE3FA705E}"/>
          </ac:picMkLst>
        </pc:picChg>
      </pc:sldChg>
      <pc:sldChg chg="addSp delSp modSp mod setBg">
        <pc:chgData name="Tatiana Sampaio" userId="18f8cbfe-f7b7-40a6-8407-3148e8b724af" providerId="ADAL" clId="{1D7F131F-2218-40F3-9A17-6FBC511C5B34}" dt="2024-12-03T15:17:56.340" v="683" actId="1076"/>
        <pc:sldMkLst>
          <pc:docMk/>
          <pc:sldMk cId="1147103421" sldId="263"/>
        </pc:sldMkLst>
        <pc:spChg chg="add mod">
          <ac:chgData name="Tatiana Sampaio" userId="18f8cbfe-f7b7-40a6-8407-3148e8b724af" providerId="ADAL" clId="{1D7F131F-2218-40F3-9A17-6FBC511C5B34}" dt="2024-12-03T15:16:24.212" v="674" actId="207"/>
          <ac:spMkLst>
            <pc:docMk/>
            <pc:sldMk cId="1147103421" sldId="263"/>
            <ac:spMk id="2" creationId="{C4A6B5DA-1866-0B6C-2CAD-84BBD4ED56FB}"/>
          </ac:spMkLst>
        </pc:spChg>
        <pc:spChg chg="add mod">
          <ac:chgData name="Tatiana Sampaio" userId="18f8cbfe-f7b7-40a6-8407-3148e8b724af" providerId="ADAL" clId="{1D7F131F-2218-40F3-9A17-6FBC511C5B34}" dt="2024-12-03T15:17:03.170" v="675"/>
          <ac:spMkLst>
            <pc:docMk/>
            <pc:sldMk cId="1147103421" sldId="263"/>
            <ac:spMk id="5" creationId="{9D757A5C-B4A5-9D80-3CE0-F5D62F8ECBE3}"/>
          </ac:spMkLst>
        </pc:spChg>
        <pc:spChg chg="add mod">
          <ac:chgData name="Tatiana Sampaio" userId="18f8cbfe-f7b7-40a6-8407-3148e8b724af" providerId="ADAL" clId="{1D7F131F-2218-40F3-9A17-6FBC511C5B34}" dt="2024-12-03T15:17:56.340" v="683" actId="1076"/>
          <ac:spMkLst>
            <pc:docMk/>
            <pc:sldMk cId="1147103421" sldId="263"/>
            <ac:spMk id="7" creationId="{F03FB427-79ED-DA9F-DA09-D2D054CEE620}"/>
          </ac:spMkLst>
        </pc:spChg>
        <pc:spChg chg="add del">
          <ac:chgData name="Tatiana Sampaio" userId="18f8cbfe-f7b7-40a6-8407-3148e8b724af" providerId="ADAL" clId="{1D7F131F-2218-40F3-9A17-6FBC511C5B34}" dt="2024-12-03T15:16:23.109" v="673" actId="26606"/>
          <ac:spMkLst>
            <pc:docMk/>
            <pc:sldMk cId="1147103421" sldId="263"/>
            <ac:spMk id="14" creationId="{6C2997EE-0889-44C3-AC0D-18F26AC9AAAB}"/>
          </ac:spMkLst>
        </pc:spChg>
        <pc:spChg chg="add del">
          <ac:chgData name="Tatiana Sampaio" userId="18f8cbfe-f7b7-40a6-8407-3148e8b724af" providerId="ADAL" clId="{1D7F131F-2218-40F3-9A17-6FBC511C5B34}" dt="2024-12-03T15:16:14.854" v="669" actId="26606"/>
          <ac:spMkLst>
            <pc:docMk/>
            <pc:sldMk cId="1147103421" sldId="263"/>
            <ac:spMk id="19" creationId="{27BDFED6-6E33-4606-AFE2-886ADB1C018E}"/>
          </ac:spMkLst>
        </pc:spChg>
        <pc:spChg chg="add del">
          <ac:chgData name="Tatiana Sampaio" userId="18f8cbfe-f7b7-40a6-8407-3148e8b724af" providerId="ADAL" clId="{1D7F131F-2218-40F3-9A17-6FBC511C5B34}" dt="2024-12-03T15:16:14.854" v="669" actId="26606"/>
          <ac:spMkLst>
            <pc:docMk/>
            <pc:sldMk cId="1147103421" sldId="263"/>
            <ac:spMk id="21" creationId="{890DEF05-784E-4B61-89E4-04C4ECF4E5A0}"/>
          </ac:spMkLst>
        </pc:spChg>
        <pc:spChg chg="add del">
          <ac:chgData name="Tatiana Sampaio" userId="18f8cbfe-f7b7-40a6-8407-3148e8b724af" providerId="ADAL" clId="{1D7F131F-2218-40F3-9A17-6FBC511C5B34}" dt="2024-12-03T15:16:16.948" v="671" actId="26606"/>
          <ac:spMkLst>
            <pc:docMk/>
            <pc:sldMk cId="1147103421" sldId="263"/>
            <ac:spMk id="25" creationId="{44D26783-C1CA-4BE1-9D40-3EA516AE3E0E}"/>
          </ac:spMkLst>
        </pc:spChg>
        <pc:spChg chg="add del">
          <ac:chgData name="Tatiana Sampaio" userId="18f8cbfe-f7b7-40a6-8407-3148e8b724af" providerId="ADAL" clId="{1D7F131F-2218-40F3-9A17-6FBC511C5B34}" dt="2024-12-03T15:16:16.948" v="671" actId="26606"/>
          <ac:spMkLst>
            <pc:docMk/>
            <pc:sldMk cId="1147103421" sldId="263"/>
            <ac:spMk id="26" creationId="{27427488-068E-4B55-AC8D-CD070B8CD46D}"/>
          </ac:spMkLst>
        </pc:spChg>
        <pc:spChg chg="add del">
          <ac:chgData name="Tatiana Sampaio" userId="18f8cbfe-f7b7-40a6-8407-3148e8b724af" providerId="ADAL" clId="{1D7F131F-2218-40F3-9A17-6FBC511C5B34}" dt="2024-12-03T15:16:16.948" v="671" actId="26606"/>
          <ac:spMkLst>
            <pc:docMk/>
            <pc:sldMk cId="1147103421" sldId="263"/>
            <ac:spMk id="27" creationId="{A20AF199-99C2-4569-9CAF-24514AE5E82A}"/>
          </ac:spMkLst>
        </pc:spChg>
        <pc:spChg chg="add del">
          <ac:chgData name="Tatiana Sampaio" userId="18f8cbfe-f7b7-40a6-8407-3148e8b724af" providerId="ADAL" clId="{1D7F131F-2218-40F3-9A17-6FBC511C5B34}" dt="2024-12-03T15:16:23.109" v="673" actId="26606"/>
          <ac:spMkLst>
            <pc:docMk/>
            <pc:sldMk cId="1147103421" sldId="263"/>
            <ac:spMk id="31" creationId="{C4879EFC-8E62-4E00-973C-C45EE9EC676D}"/>
          </ac:spMkLst>
        </pc:spChg>
        <pc:spChg chg="add del">
          <ac:chgData name="Tatiana Sampaio" userId="18f8cbfe-f7b7-40a6-8407-3148e8b724af" providerId="ADAL" clId="{1D7F131F-2218-40F3-9A17-6FBC511C5B34}" dt="2024-12-03T15:16:23.109" v="673" actId="26606"/>
          <ac:spMkLst>
            <pc:docMk/>
            <pc:sldMk cId="1147103421" sldId="263"/>
            <ac:spMk id="32" creationId="{D6A9C53F-5F90-40A5-8C85-5412D39C8C68}"/>
          </ac:spMkLst>
        </pc:spChg>
        <pc:grpChg chg="add del">
          <ac:chgData name="Tatiana Sampaio" userId="18f8cbfe-f7b7-40a6-8407-3148e8b724af" providerId="ADAL" clId="{1D7F131F-2218-40F3-9A17-6FBC511C5B34}" dt="2024-12-03T15:16:16.948" v="671" actId="26606"/>
          <ac:grpSpMkLst>
            <pc:docMk/>
            <pc:sldMk cId="1147103421" sldId="263"/>
            <ac:grpSpMk id="28" creationId="{6CEC401A-BC46-41FC-AD55-F7810C3CFA9A}"/>
          </ac:grpSpMkLst>
        </pc:grpChg>
        <pc:picChg chg="add mod ord">
          <ac:chgData name="Tatiana Sampaio" userId="18f8cbfe-f7b7-40a6-8407-3148e8b724af" providerId="ADAL" clId="{1D7F131F-2218-40F3-9A17-6FBC511C5B34}" dt="2024-12-03T15:16:23.109" v="673" actId="26606"/>
          <ac:picMkLst>
            <pc:docMk/>
            <pc:sldMk cId="1147103421" sldId="263"/>
            <ac:picMk id="3" creationId="{970999AF-29E3-8D58-0342-11D3EF8E0612}"/>
          </ac:picMkLst>
        </pc:picChg>
        <pc:picChg chg="mod ord">
          <ac:chgData name="Tatiana Sampaio" userId="18f8cbfe-f7b7-40a6-8407-3148e8b724af" providerId="ADAL" clId="{1D7F131F-2218-40F3-9A17-6FBC511C5B34}" dt="2024-12-03T15:16:23.109" v="673" actId="26606"/>
          <ac:picMkLst>
            <pc:docMk/>
            <pc:sldMk cId="1147103421" sldId="263"/>
            <ac:picMk id="4" creationId="{14FACA80-A140-4E53-403C-1C683AF7A87A}"/>
          </ac:picMkLst>
        </pc:picChg>
        <pc:picChg chg="add mod">
          <ac:chgData name="Tatiana Sampaio" userId="18f8cbfe-f7b7-40a6-8407-3148e8b724af" providerId="ADAL" clId="{1D7F131F-2218-40F3-9A17-6FBC511C5B34}" dt="2024-12-03T15:17:16.943" v="677" actId="1076"/>
          <ac:picMkLst>
            <pc:docMk/>
            <pc:sldMk cId="1147103421" sldId="263"/>
            <ac:picMk id="6" creationId="{7A25DC5C-2C8E-9366-ED6C-FF6900438545}"/>
          </ac:picMkLst>
        </pc:picChg>
        <pc:cxnChg chg="add del">
          <ac:chgData name="Tatiana Sampaio" userId="18f8cbfe-f7b7-40a6-8407-3148e8b724af" providerId="ADAL" clId="{1D7F131F-2218-40F3-9A17-6FBC511C5B34}" dt="2024-12-03T15:16:14.854" v="669" actId="26606"/>
          <ac:cxnSpMkLst>
            <pc:docMk/>
            <pc:sldMk cId="1147103421" sldId="263"/>
            <ac:cxnSpMk id="23" creationId="{C41BAEC7-F7B0-4224-8B18-8F74B7D87F0B}"/>
          </ac:cxnSpMkLst>
        </pc:cxnChg>
      </pc:sldChg>
      <pc:sldChg chg="addSp delSp modSp mod">
        <pc:chgData name="Tatiana Sampaio" userId="18f8cbfe-f7b7-40a6-8407-3148e8b724af" providerId="ADAL" clId="{1D7F131F-2218-40F3-9A17-6FBC511C5B34}" dt="2024-12-03T15:28:16.328" v="837" actId="14100"/>
        <pc:sldMkLst>
          <pc:docMk/>
          <pc:sldMk cId="3565669858" sldId="264"/>
        </pc:sldMkLst>
        <pc:spChg chg="add del mod">
          <ac:chgData name="Tatiana Sampaio" userId="18f8cbfe-f7b7-40a6-8407-3148e8b724af" providerId="ADAL" clId="{1D7F131F-2218-40F3-9A17-6FBC511C5B34}" dt="2024-12-03T15:27:23.064" v="829" actId="478"/>
          <ac:spMkLst>
            <pc:docMk/>
            <pc:sldMk cId="3565669858" sldId="264"/>
            <ac:spMk id="2" creationId="{D4286C9F-9D07-87E3-D06E-5FA445DA1100}"/>
          </ac:spMkLst>
        </pc:spChg>
        <pc:spChg chg="add del mod ord">
          <ac:chgData name="Tatiana Sampaio" userId="18f8cbfe-f7b7-40a6-8407-3148e8b724af" providerId="ADAL" clId="{1D7F131F-2218-40F3-9A17-6FBC511C5B34}" dt="2024-12-03T15:27:25.065" v="830" actId="478"/>
          <ac:spMkLst>
            <pc:docMk/>
            <pc:sldMk cId="3565669858" sldId="264"/>
            <ac:spMk id="3" creationId="{92248ACF-2917-FAE8-8AED-A7F131CCB058}"/>
          </ac:spMkLst>
        </pc:spChg>
        <pc:spChg chg="add mod">
          <ac:chgData name="Tatiana Sampaio" userId="18f8cbfe-f7b7-40a6-8407-3148e8b724af" providerId="ADAL" clId="{1D7F131F-2218-40F3-9A17-6FBC511C5B34}" dt="2024-12-03T15:28:11.668" v="836" actId="1076"/>
          <ac:spMkLst>
            <pc:docMk/>
            <pc:sldMk cId="3565669858" sldId="264"/>
            <ac:spMk id="5" creationId="{EEF552D8-A2F5-2D42-5C50-4C045AFDCA4B}"/>
          </ac:spMkLst>
        </pc:spChg>
        <pc:spChg chg="add del">
          <ac:chgData name="Tatiana Sampaio" userId="18f8cbfe-f7b7-40a6-8407-3148e8b724af" providerId="ADAL" clId="{1D7F131F-2218-40F3-9A17-6FBC511C5B34}" dt="2024-12-03T15:20:50.710" v="746" actId="26606"/>
          <ac:spMkLst>
            <pc:docMk/>
            <pc:sldMk cId="3565669858" sldId="264"/>
            <ac:spMk id="14" creationId="{92339F8B-4F34-4EE9-436B-636DA86C1D2A}"/>
          </ac:spMkLst>
        </pc:spChg>
        <pc:spChg chg="add del">
          <ac:chgData name="Tatiana Sampaio" userId="18f8cbfe-f7b7-40a6-8407-3148e8b724af" providerId="ADAL" clId="{1D7F131F-2218-40F3-9A17-6FBC511C5B34}" dt="2024-12-03T15:20:50.710" v="745" actId="26606"/>
          <ac:spMkLst>
            <pc:docMk/>
            <pc:sldMk cId="3565669858" sldId="264"/>
            <ac:spMk id="19" creationId="{352BEC0E-22F8-46D0-9632-375DB541B06C}"/>
          </ac:spMkLst>
        </pc:spChg>
        <pc:spChg chg="add del">
          <ac:chgData name="Tatiana Sampaio" userId="18f8cbfe-f7b7-40a6-8407-3148e8b724af" providerId="ADAL" clId="{1D7F131F-2218-40F3-9A17-6FBC511C5B34}" dt="2024-12-03T15:20:50.710" v="745" actId="26606"/>
          <ac:spMkLst>
            <pc:docMk/>
            <pc:sldMk cId="3565669858" sldId="264"/>
            <ac:spMk id="21" creationId="{3FCFB1DE-0B7E-48CC-BA90-B2AB0889F9D6}"/>
          </ac:spMkLst>
        </pc:spChg>
        <pc:spChg chg="add">
          <ac:chgData name="Tatiana Sampaio" userId="18f8cbfe-f7b7-40a6-8407-3148e8b724af" providerId="ADAL" clId="{1D7F131F-2218-40F3-9A17-6FBC511C5B34}" dt="2024-12-03T15:20:50.710" v="746" actId="26606"/>
          <ac:spMkLst>
            <pc:docMk/>
            <pc:sldMk cId="3565669858" sldId="264"/>
            <ac:spMk id="23" creationId="{99F1FFA9-D672-408C-9220-ADEEC6ABDD09}"/>
          </ac:spMkLst>
        </pc:spChg>
        <pc:picChg chg="del mod ord">
          <ac:chgData name="Tatiana Sampaio" userId="18f8cbfe-f7b7-40a6-8407-3148e8b724af" providerId="ADAL" clId="{1D7F131F-2218-40F3-9A17-6FBC511C5B34}" dt="2024-12-03T15:21:14.283" v="748" actId="478"/>
          <ac:picMkLst>
            <pc:docMk/>
            <pc:sldMk cId="3565669858" sldId="264"/>
            <ac:picMk id="4" creationId="{CE8F2E2E-AE68-7262-CE22-8A72B74AD573}"/>
          </ac:picMkLst>
        </pc:picChg>
        <pc:picChg chg="add mod modCrop">
          <ac:chgData name="Tatiana Sampaio" userId="18f8cbfe-f7b7-40a6-8407-3148e8b724af" providerId="ADAL" clId="{1D7F131F-2218-40F3-9A17-6FBC511C5B34}" dt="2024-12-03T15:24:05.321" v="787" actId="1076"/>
          <ac:picMkLst>
            <pc:docMk/>
            <pc:sldMk cId="3565669858" sldId="264"/>
            <ac:picMk id="6" creationId="{A2B93355-ED05-E92B-59C4-7FDD936D4DD0}"/>
          </ac:picMkLst>
        </pc:picChg>
        <pc:picChg chg="add mod">
          <ac:chgData name="Tatiana Sampaio" userId="18f8cbfe-f7b7-40a6-8407-3148e8b724af" providerId="ADAL" clId="{1D7F131F-2218-40F3-9A17-6FBC511C5B34}" dt="2024-12-03T15:28:16.328" v="837" actId="14100"/>
          <ac:picMkLst>
            <pc:docMk/>
            <pc:sldMk cId="3565669858" sldId="264"/>
            <ac:picMk id="7" creationId="{27D115BC-7155-3B30-51D5-31ABBB7F3F84}"/>
          </ac:picMkLst>
        </pc:picChg>
      </pc:sldChg>
      <pc:sldChg chg="addSp modSp mod">
        <pc:chgData name="Tatiana Sampaio" userId="18f8cbfe-f7b7-40a6-8407-3148e8b724af" providerId="ADAL" clId="{1D7F131F-2218-40F3-9A17-6FBC511C5B34}" dt="2024-12-03T15:14:05.802" v="660" actId="1076"/>
        <pc:sldMkLst>
          <pc:docMk/>
          <pc:sldMk cId="2911112854" sldId="265"/>
        </pc:sldMkLst>
        <pc:spChg chg="mod">
          <ac:chgData name="Tatiana Sampaio" userId="18f8cbfe-f7b7-40a6-8407-3148e8b724af" providerId="ADAL" clId="{1D7F131F-2218-40F3-9A17-6FBC511C5B34}" dt="2024-12-03T14:54:18.577" v="580" actId="1076"/>
          <ac:spMkLst>
            <pc:docMk/>
            <pc:sldMk cId="2911112854" sldId="265"/>
            <ac:spMk id="2" creationId="{8F3C4DC0-DA1E-2EF0-D0AD-F5F4041B32A9}"/>
          </ac:spMkLst>
        </pc:spChg>
        <pc:spChg chg="add mod">
          <ac:chgData name="Tatiana Sampaio" userId="18f8cbfe-f7b7-40a6-8407-3148e8b724af" providerId="ADAL" clId="{1D7F131F-2218-40F3-9A17-6FBC511C5B34}" dt="2024-12-03T14:52:39.204" v="506" actId="14100"/>
          <ac:spMkLst>
            <pc:docMk/>
            <pc:sldMk cId="2911112854" sldId="265"/>
            <ac:spMk id="3" creationId="{C9EB89D2-7861-BD43-186E-ED7E2C1AC5B3}"/>
          </ac:spMkLst>
        </pc:spChg>
        <pc:spChg chg="add mod">
          <ac:chgData name="Tatiana Sampaio" userId="18f8cbfe-f7b7-40a6-8407-3148e8b724af" providerId="ADAL" clId="{1D7F131F-2218-40F3-9A17-6FBC511C5B34}" dt="2024-12-03T14:47:16.592" v="438" actId="1076"/>
          <ac:spMkLst>
            <pc:docMk/>
            <pc:sldMk cId="2911112854" sldId="265"/>
            <ac:spMk id="4" creationId="{9AB17BB5-8D4B-BB71-EC4A-3C548D4390CA}"/>
          </ac:spMkLst>
        </pc:spChg>
        <pc:spChg chg="add mod">
          <ac:chgData name="Tatiana Sampaio" userId="18f8cbfe-f7b7-40a6-8407-3148e8b724af" providerId="ADAL" clId="{1D7F131F-2218-40F3-9A17-6FBC511C5B34}" dt="2024-12-03T14:53:06.417" v="570" actId="1038"/>
          <ac:spMkLst>
            <pc:docMk/>
            <pc:sldMk cId="2911112854" sldId="265"/>
            <ac:spMk id="6" creationId="{A2D606E0-9C2E-5CA9-EE71-7E622C3170E5}"/>
          </ac:spMkLst>
        </pc:spChg>
        <pc:spChg chg="mod">
          <ac:chgData name="Tatiana Sampaio" userId="18f8cbfe-f7b7-40a6-8407-3148e8b724af" providerId="ADAL" clId="{1D7F131F-2218-40F3-9A17-6FBC511C5B34}" dt="2024-12-03T14:54:30.263" v="582" actId="14100"/>
          <ac:spMkLst>
            <pc:docMk/>
            <pc:sldMk cId="2911112854" sldId="265"/>
            <ac:spMk id="7" creationId="{8FDD0C11-B2B3-C5CA-8744-4EB662FE25CA}"/>
          </ac:spMkLst>
        </pc:spChg>
        <pc:spChg chg="add mod">
          <ac:chgData name="Tatiana Sampaio" userId="18f8cbfe-f7b7-40a6-8407-3148e8b724af" providerId="ADAL" clId="{1D7F131F-2218-40F3-9A17-6FBC511C5B34}" dt="2024-12-03T14:53:23.332" v="572" actId="1035"/>
          <ac:spMkLst>
            <pc:docMk/>
            <pc:sldMk cId="2911112854" sldId="265"/>
            <ac:spMk id="9" creationId="{8175F803-F9F3-D6B5-CD98-343CF2E7EAD1}"/>
          </ac:spMkLst>
        </pc:spChg>
        <pc:spChg chg="add mod">
          <ac:chgData name="Tatiana Sampaio" userId="18f8cbfe-f7b7-40a6-8407-3148e8b724af" providerId="ADAL" clId="{1D7F131F-2218-40F3-9A17-6FBC511C5B34}" dt="2024-12-03T14:53:19.704" v="571" actId="1035"/>
          <ac:spMkLst>
            <pc:docMk/>
            <pc:sldMk cId="2911112854" sldId="265"/>
            <ac:spMk id="10" creationId="{E677D81A-3F72-1B75-E39D-B7B0BA1A8A2F}"/>
          </ac:spMkLst>
        </pc:spChg>
        <pc:spChg chg="add mod">
          <ac:chgData name="Tatiana Sampaio" userId="18f8cbfe-f7b7-40a6-8407-3148e8b724af" providerId="ADAL" clId="{1D7F131F-2218-40F3-9A17-6FBC511C5B34}" dt="2024-12-03T14:52:59.306" v="550" actId="1038"/>
          <ac:spMkLst>
            <pc:docMk/>
            <pc:sldMk cId="2911112854" sldId="265"/>
            <ac:spMk id="11" creationId="{D66987E2-643A-C7D1-898B-292891934D6D}"/>
          </ac:spMkLst>
        </pc:spChg>
        <pc:spChg chg="add mod">
          <ac:chgData name="Tatiana Sampaio" userId="18f8cbfe-f7b7-40a6-8407-3148e8b724af" providerId="ADAL" clId="{1D7F131F-2218-40F3-9A17-6FBC511C5B34}" dt="2024-12-03T14:48:38.059" v="453" actId="14100"/>
          <ac:spMkLst>
            <pc:docMk/>
            <pc:sldMk cId="2911112854" sldId="265"/>
            <ac:spMk id="12" creationId="{658A18C1-7663-E432-5DDF-C499C54B4835}"/>
          </ac:spMkLst>
        </pc:spChg>
        <pc:spChg chg="add mod">
          <ac:chgData name="Tatiana Sampaio" userId="18f8cbfe-f7b7-40a6-8407-3148e8b724af" providerId="ADAL" clId="{1D7F131F-2218-40F3-9A17-6FBC511C5B34}" dt="2024-12-03T14:48:59.001" v="455" actId="1076"/>
          <ac:spMkLst>
            <pc:docMk/>
            <pc:sldMk cId="2911112854" sldId="265"/>
            <ac:spMk id="13" creationId="{A2BCC9D4-E02F-A9BB-5567-3BD0D04F5860}"/>
          </ac:spMkLst>
        </pc:spChg>
        <pc:spChg chg="add mod">
          <ac:chgData name="Tatiana Sampaio" userId="18f8cbfe-f7b7-40a6-8407-3148e8b724af" providerId="ADAL" clId="{1D7F131F-2218-40F3-9A17-6FBC511C5B34}" dt="2024-12-03T14:49:28.415" v="460" actId="1076"/>
          <ac:spMkLst>
            <pc:docMk/>
            <pc:sldMk cId="2911112854" sldId="265"/>
            <ac:spMk id="14" creationId="{68A81DAD-EA80-622D-167C-832E38478CD8}"/>
          </ac:spMkLst>
        </pc:spChg>
        <pc:spChg chg="add mod">
          <ac:chgData name="Tatiana Sampaio" userId="18f8cbfe-f7b7-40a6-8407-3148e8b724af" providerId="ADAL" clId="{1D7F131F-2218-40F3-9A17-6FBC511C5B34}" dt="2024-12-03T14:49:22.809" v="459" actId="1076"/>
          <ac:spMkLst>
            <pc:docMk/>
            <pc:sldMk cId="2911112854" sldId="265"/>
            <ac:spMk id="15" creationId="{530366B6-03BD-E458-100E-730E54EB878E}"/>
          </ac:spMkLst>
        </pc:spChg>
        <pc:spChg chg="add mod">
          <ac:chgData name="Tatiana Sampaio" userId="18f8cbfe-f7b7-40a6-8407-3148e8b724af" providerId="ADAL" clId="{1D7F131F-2218-40F3-9A17-6FBC511C5B34}" dt="2024-12-03T14:49:39.788" v="463" actId="1076"/>
          <ac:spMkLst>
            <pc:docMk/>
            <pc:sldMk cId="2911112854" sldId="265"/>
            <ac:spMk id="16" creationId="{3BEBB60A-273A-05F3-89A3-49FAE6C62C7C}"/>
          </ac:spMkLst>
        </pc:spChg>
        <pc:spChg chg="add mod">
          <ac:chgData name="Tatiana Sampaio" userId="18f8cbfe-f7b7-40a6-8407-3148e8b724af" providerId="ADAL" clId="{1D7F131F-2218-40F3-9A17-6FBC511C5B34}" dt="2024-12-03T14:49:48.742" v="465" actId="1076"/>
          <ac:spMkLst>
            <pc:docMk/>
            <pc:sldMk cId="2911112854" sldId="265"/>
            <ac:spMk id="17" creationId="{0BC0324D-32AF-41B1-ADBD-0171F7E31C72}"/>
          </ac:spMkLst>
        </pc:spChg>
        <pc:spChg chg="add mod">
          <ac:chgData name="Tatiana Sampaio" userId="18f8cbfe-f7b7-40a6-8407-3148e8b724af" providerId="ADAL" clId="{1D7F131F-2218-40F3-9A17-6FBC511C5B34}" dt="2024-12-03T14:49:57.996" v="467" actId="1076"/>
          <ac:spMkLst>
            <pc:docMk/>
            <pc:sldMk cId="2911112854" sldId="265"/>
            <ac:spMk id="18" creationId="{38D3B74E-C2D8-22CF-EFA5-451DD7AA771E}"/>
          </ac:spMkLst>
        </pc:spChg>
        <pc:spChg chg="add mod">
          <ac:chgData name="Tatiana Sampaio" userId="18f8cbfe-f7b7-40a6-8407-3148e8b724af" providerId="ADAL" clId="{1D7F131F-2218-40F3-9A17-6FBC511C5B34}" dt="2024-12-03T14:50:11.785" v="469" actId="1076"/>
          <ac:spMkLst>
            <pc:docMk/>
            <pc:sldMk cId="2911112854" sldId="265"/>
            <ac:spMk id="19" creationId="{B63B113B-E021-3857-A9FB-374D96C05A56}"/>
          </ac:spMkLst>
        </pc:spChg>
        <pc:spChg chg="add mod">
          <ac:chgData name="Tatiana Sampaio" userId="18f8cbfe-f7b7-40a6-8407-3148e8b724af" providerId="ADAL" clId="{1D7F131F-2218-40F3-9A17-6FBC511C5B34}" dt="2024-12-03T14:50:17.959" v="471" actId="1076"/>
          <ac:spMkLst>
            <pc:docMk/>
            <pc:sldMk cId="2911112854" sldId="265"/>
            <ac:spMk id="20" creationId="{45179724-7BCE-2DA4-204A-50773972303D}"/>
          </ac:spMkLst>
        </pc:spChg>
        <pc:spChg chg="add mod">
          <ac:chgData name="Tatiana Sampaio" userId="18f8cbfe-f7b7-40a6-8407-3148e8b724af" providerId="ADAL" clId="{1D7F131F-2218-40F3-9A17-6FBC511C5B34}" dt="2024-12-03T14:50:30.759" v="473" actId="1076"/>
          <ac:spMkLst>
            <pc:docMk/>
            <pc:sldMk cId="2911112854" sldId="265"/>
            <ac:spMk id="21" creationId="{0C3E9123-03C5-EC9F-6036-5A69DC015C07}"/>
          </ac:spMkLst>
        </pc:spChg>
        <pc:spChg chg="add mod">
          <ac:chgData name="Tatiana Sampaio" userId="18f8cbfe-f7b7-40a6-8407-3148e8b724af" providerId="ADAL" clId="{1D7F131F-2218-40F3-9A17-6FBC511C5B34}" dt="2024-12-03T14:50:36.307" v="475" actId="1076"/>
          <ac:spMkLst>
            <pc:docMk/>
            <pc:sldMk cId="2911112854" sldId="265"/>
            <ac:spMk id="22" creationId="{369D19D6-BD09-DFFB-B923-65FA14EF1AA9}"/>
          </ac:spMkLst>
        </pc:spChg>
        <pc:spChg chg="add mod">
          <ac:chgData name="Tatiana Sampaio" userId="18f8cbfe-f7b7-40a6-8407-3148e8b724af" providerId="ADAL" clId="{1D7F131F-2218-40F3-9A17-6FBC511C5B34}" dt="2024-12-03T14:50:44.602" v="477" actId="1076"/>
          <ac:spMkLst>
            <pc:docMk/>
            <pc:sldMk cId="2911112854" sldId="265"/>
            <ac:spMk id="23" creationId="{9B0CD199-C90F-8A8A-99AB-3F6BF6B1008A}"/>
          </ac:spMkLst>
        </pc:spChg>
        <pc:spChg chg="add mod">
          <ac:chgData name="Tatiana Sampaio" userId="18f8cbfe-f7b7-40a6-8407-3148e8b724af" providerId="ADAL" clId="{1D7F131F-2218-40F3-9A17-6FBC511C5B34}" dt="2024-12-03T14:50:50.583" v="479" actId="1076"/>
          <ac:spMkLst>
            <pc:docMk/>
            <pc:sldMk cId="2911112854" sldId="265"/>
            <ac:spMk id="24" creationId="{983074A6-F550-A3C2-101D-A12E5504412B}"/>
          </ac:spMkLst>
        </pc:spChg>
        <pc:spChg chg="add mod">
          <ac:chgData name="Tatiana Sampaio" userId="18f8cbfe-f7b7-40a6-8407-3148e8b724af" providerId="ADAL" clId="{1D7F131F-2218-40F3-9A17-6FBC511C5B34}" dt="2024-12-03T14:50:59.233" v="481" actId="1076"/>
          <ac:spMkLst>
            <pc:docMk/>
            <pc:sldMk cId="2911112854" sldId="265"/>
            <ac:spMk id="25" creationId="{BD90B371-4817-4DC9-D4CA-B34537752AB7}"/>
          </ac:spMkLst>
        </pc:spChg>
        <pc:spChg chg="add mod">
          <ac:chgData name="Tatiana Sampaio" userId="18f8cbfe-f7b7-40a6-8407-3148e8b724af" providerId="ADAL" clId="{1D7F131F-2218-40F3-9A17-6FBC511C5B34}" dt="2024-12-03T14:51:04.275" v="483" actId="1076"/>
          <ac:spMkLst>
            <pc:docMk/>
            <pc:sldMk cId="2911112854" sldId="265"/>
            <ac:spMk id="26" creationId="{372FA2BB-DEC1-A7B0-6AAC-4583F622FEDC}"/>
          </ac:spMkLst>
        </pc:spChg>
        <pc:spChg chg="add mod">
          <ac:chgData name="Tatiana Sampaio" userId="18f8cbfe-f7b7-40a6-8407-3148e8b724af" providerId="ADAL" clId="{1D7F131F-2218-40F3-9A17-6FBC511C5B34}" dt="2024-12-03T14:53:34.244" v="573" actId="1076"/>
          <ac:spMkLst>
            <pc:docMk/>
            <pc:sldMk cId="2911112854" sldId="265"/>
            <ac:spMk id="27" creationId="{1E607338-F31E-971F-94C3-FC9981743178}"/>
          </ac:spMkLst>
        </pc:spChg>
        <pc:spChg chg="add mod">
          <ac:chgData name="Tatiana Sampaio" userId="18f8cbfe-f7b7-40a6-8407-3148e8b724af" providerId="ADAL" clId="{1D7F131F-2218-40F3-9A17-6FBC511C5B34}" dt="2024-12-03T14:53:38.488" v="574" actId="1076"/>
          <ac:spMkLst>
            <pc:docMk/>
            <pc:sldMk cId="2911112854" sldId="265"/>
            <ac:spMk id="28" creationId="{7283B3FA-AE61-4A25-9F76-4127B0CDE0BC}"/>
          </ac:spMkLst>
        </pc:spChg>
        <pc:spChg chg="add mod">
          <ac:chgData name="Tatiana Sampaio" userId="18f8cbfe-f7b7-40a6-8407-3148e8b724af" providerId="ADAL" clId="{1D7F131F-2218-40F3-9A17-6FBC511C5B34}" dt="2024-12-03T15:11:52.737" v="636" actId="1076"/>
          <ac:spMkLst>
            <pc:docMk/>
            <pc:sldMk cId="2911112854" sldId="265"/>
            <ac:spMk id="29" creationId="{008327E7-3DFD-E5CF-F3BD-76E8250770D9}"/>
          </ac:spMkLst>
        </pc:spChg>
        <pc:spChg chg="add mod">
          <ac:chgData name="Tatiana Sampaio" userId="18f8cbfe-f7b7-40a6-8407-3148e8b724af" providerId="ADAL" clId="{1D7F131F-2218-40F3-9A17-6FBC511C5B34}" dt="2024-12-03T14:52:01.761" v="501"/>
          <ac:spMkLst>
            <pc:docMk/>
            <pc:sldMk cId="2911112854" sldId="265"/>
            <ac:spMk id="30" creationId="{82821931-C3F7-03E5-EAC4-00BF45DD5473}"/>
          </ac:spMkLst>
        </pc:spChg>
        <pc:spChg chg="add mod">
          <ac:chgData name="Tatiana Sampaio" userId="18f8cbfe-f7b7-40a6-8407-3148e8b724af" providerId="ADAL" clId="{1D7F131F-2218-40F3-9A17-6FBC511C5B34}" dt="2024-12-03T14:54:00.621" v="578" actId="1076"/>
          <ac:spMkLst>
            <pc:docMk/>
            <pc:sldMk cId="2911112854" sldId="265"/>
            <ac:spMk id="31" creationId="{D43BA1FD-2D6F-F7D7-1973-F928C5D862DF}"/>
          </ac:spMkLst>
        </pc:spChg>
        <pc:spChg chg="add mod">
          <ac:chgData name="Tatiana Sampaio" userId="18f8cbfe-f7b7-40a6-8407-3148e8b724af" providerId="ADAL" clId="{1D7F131F-2218-40F3-9A17-6FBC511C5B34}" dt="2024-12-03T14:54:05.919" v="579" actId="1076"/>
          <ac:spMkLst>
            <pc:docMk/>
            <pc:sldMk cId="2911112854" sldId="265"/>
            <ac:spMk id="32" creationId="{9C65B6BD-3142-4115-23A7-9ED648F92B3F}"/>
          </ac:spMkLst>
        </pc:spChg>
        <pc:spChg chg="add mod">
          <ac:chgData name="Tatiana Sampaio" userId="18f8cbfe-f7b7-40a6-8407-3148e8b724af" providerId="ADAL" clId="{1D7F131F-2218-40F3-9A17-6FBC511C5B34}" dt="2024-12-03T14:55:49.057" v="597" actId="1076"/>
          <ac:spMkLst>
            <pc:docMk/>
            <pc:sldMk cId="2911112854" sldId="265"/>
            <ac:spMk id="33" creationId="{32A08C07-AD52-ECB8-2D2F-912ACB59F9FC}"/>
          </ac:spMkLst>
        </pc:spChg>
        <pc:spChg chg="add mod">
          <ac:chgData name="Tatiana Sampaio" userId="18f8cbfe-f7b7-40a6-8407-3148e8b724af" providerId="ADAL" clId="{1D7F131F-2218-40F3-9A17-6FBC511C5B34}" dt="2024-12-03T14:55:46.381" v="596" actId="1076"/>
          <ac:spMkLst>
            <pc:docMk/>
            <pc:sldMk cId="2911112854" sldId="265"/>
            <ac:spMk id="34" creationId="{C03DB12E-E5E3-6E89-1167-E8A844CE68B4}"/>
          </ac:spMkLst>
        </pc:spChg>
        <pc:spChg chg="add mod">
          <ac:chgData name="Tatiana Sampaio" userId="18f8cbfe-f7b7-40a6-8407-3148e8b724af" providerId="ADAL" clId="{1D7F131F-2218-40F3-9A17-6FBC511C5B34}" dt="2024-12-03T14:56:10.419" v="599" actId="1076"/>
          <ac:spMkLst>
            <pc:docMk/>
            <pc:sldMk cId="2911112854" sldId="265"/>
            <ac:spMk id="35" creationId="{253F36AC-8C5F-8316-F7B2-81AAAFC83851}"/>
          </ac:spMkLst>
        </pc:spChg>
        <pc:spChg chg="add mod">
          <ac:chgData name="Tatiana Sampaio" userId="18f8cbfe-f7b7-40a6-8407-3148e8b724af" providerId="ADAL" clId="{1D7F131F-2218-40F3-9A17-6FBC511C5B34}" dt="2024-12-03T14:55:23.793" v="592" actId="1076"/>
          <ac:spMkLst>
            <pc:docMk/>
            <pc:sldMk cId="2911112854" sldId="265"/>
            <ac:spMk id="36" creationId="{2ED47400-68E6-D06B-3D67-4357EAAC61E2}"/>
          </ac:spMkLst>
        </pc:spChg>
        <pc:spChg chg="add mod">
          <ac:chgData name="Tatiana Sampaio" userId="18f8cbfe-f7b7-40a6-8407-3148e8b724af" providerId="ADAL" clId="{1D7F131F-2218-40F3-9A17-6FBC511C5B34}" dt="2024-12-03T14:56:15.041" v="600" actId="1076"/>
          <ac:spMkLst>
            <pc:docMk/>
            <pc:sldMk cId="2911112854" sldId="265"/>
            <ac:spMk id="37" creationId="{15A54301-7FAD-966D-AD9D-91C769B030D7}"/>
          </ac:spMkLst>
        </pc:spChg>
        <pc:spChg chg="add mod">
          <ac:chgData name="Tatiana Sampaio" userId="18f8cbfe-f7b7-40a6-8407-3148e8b724af" providerId="ADAL" clId="{1D7F131F-2218-40F3-9A17-6FBC511C5B34}" dt="2024-12-03T14:56:27.337" v="602" actId="1076"/>
          <ac:spMkLst>
            <pc:docMk/>
            <pc:sldMk cId="2911112854" sldId="265"/>
            <ac:spMk id="38" creationId="{60996A2D-BCDD-F09C-FD9C-EA0429380420}"/>
          </ac:spMkLst>
        </pc:spChg>
        <pc:spChg chg="add mod">
          <ac:chgData name="Tatiana Sampaio" userId="18f8cbfe-f7b7-40a6-8407-3148e8b724af" providerId="ADAL" clId="{1D7F131F-2218-40F3-9A17-6FBC511C5B34}" dt="2024-12-03T14:56:36.628" v="604" actId="1076"/>
          <ac:spMkLst>
            <pc:docMk/>
            <pc:sldMk cId="2911112854" sldId="265"/>
            <ac:spMk id="39" creationId="{542F811C-6DE4-617E-6C90-BF8FA5F59BC5}"/>
          </ac:spMkLst>
        </pc:spChg>
        <pc:spChg chg="add mod">
          <ac:chgData name="Tatiana Sampaio" userId="18f8cbfe-f7b7-40a6-8407-3148e8b724af" providerId="ADAL" clId="{1D7F131F-2218-40F3-9A17-6FBC511C5B34}" dt="2024-12-03T14:56:50.077" v="606" actId="1076"/>
          <ac:spMkLst>
            <pc:docMk/>
            <pc:sldMk cId="2911112854" sldId="265"/>
            <ac:spMk id="40" creationId="{50180990-8326-6E58-40B4-51F65697A1B0}"/>
          </ac:spMkLst>
        </pc:spChg>
        <pc:spChg chg="add mod">
          <ac:chgData name="Tatiana Sampaio" userId="18f8cbfe-f7b7-40a6-8407-3148e8b724af" providerId="ADAL" clId="{1D7F131F-2218-40F3-9A17-6FBC511C5B34}" dt="2024-12-03T14:56:59.922" v="608" actId="1076"/>
          <ac:spMkLst>
            <pc:docMk/>
            <pc:sldMk cId="2911112854" sldId="265"/>
            <ac:spMk id="41" creationId="{58E84BA7-2818-43F0-245D-539859859C14}"/>
          </ac:spMkLst>
        </pc:spChg>
        <pc:spChg chg="add mod">
          <ac:chgData name="Tatiana Sampaio" userId="18f8cbfe-f7b7-40a6-8407-3148e8b724af" providerId="ADAL" clId="{1D7F131F-2218-40F3-9A17-6FBC511C5B34}" dt="2024-12-03T14:57:04.369" v="610" actId="1076"/>
          <ac:spMkLst>
            <pc:docMk/>
            <pc:sldMk cId="2911112854" sldId="265"/>
            <ac:spMk id="42" creationId="{14232356-EF18-8003-643A-F4051136A034}"/>
          </ac:spMkLst>
        </pc:spChg>
        <pc:spChg chg="add mod">
          <ac:chgData name="Tatiana Sampaio" userId="18f8cbfe-f7b7-40a6-8407-3148e8b724af" providerId="ADAL" clId="{1D7F131F-2218-40F3-9A17-6FBC511C5B34}" dt="2024-12-03T14:57:15.242" v="612" actId="1076"/>
          <ac:spMkLst>
            <pc:docMk/>
            <pc:sldMk cId="2911112854" sldId="265"/>
            <ac:spMk id="43" creationId="{BB73D9DD-C2B6-629E-F72F-A87A1320CCB9}"/>
          </ac:spMkLst>
        </pc:spChg>
        <pc:spChg chg="add mod">
          <ac:chgData name="Tatiana Sampaio" userId="18f8cbfe-f7b7-40a6-8407-3148e8b724af" providerId="ADAL" clId="{1D7F131F-2218-40F3-9A17-6FBC511C5B34}" dt="2024-12-03T14:57:39.344" v="614" actId="1076"/>
          <ac:spMkLst>
            <pc:docMk/>
            <pc:sldMk cId="2911112854" sldId="265"/>
            <ac:spMk id="44" creationId="{4068BD74-C030-3918-59DD-35C41F4812C0}"/>
          </ac:spMkLst>
        </pc:spChg>
        <pc:spChg chg="add mod">
          <ac:chgData name="Tatiana Sampaio" userId="18f8cbfe-f7b7-40a6-8407-3148e8b724af" providerId="ADAL" clId="{1D7F131F-2218-40F3-9A17-6FBC511C5B34}" dt="2024-12-03T15:09:54.148" v="616" actId="1076"/>
          <ac:spMkLst>
            <pc:docMk/>
            <pc:sldMk cId="2911112854" sldId="265"/>
            <ac:spMk id="45" creationId="{87B94B3E-FCC5-922B-6737-55FC121ABB2A}"/>
          </ac:spMkLst>
        </pc:spChg>
        <pc:spChg chg="add mod">
          <ac:chgData name="Tatiana Sampaio" userId="18f8cbfe-f7b7-40a6-8407-3148e8b724af" providerId="ADAL" clId="{1D7F131F-2218-40F3-9A17-6FBC511C5B34}" dt="2024-12-03T15:10:13.149" v="621" actId="1076"/>
          <ac:spMkLst>
            <pc:docMk/>
            <pc:sldMk cId="2911112854" sldId="265"/>
            <ac:spMk id="46" creationId="{701CEF82-6DE1-114B-028F-79280B819816}"/>
          </ac:spMkLst>
        </pc:spChg>
        <pc:spChg chg="add mod">
          <ac:chgData name="Tatiana Sampaio" userId="18f8cbfe-f7b7-40a6-8407-3148e8b724af" providerId="ADAL" clId="{1D7F131F-2218-40F3-9A17-6FBC511C5B34}" dt="2024-12-03T15:11:23.579" v="632" actId="1037"/>
          <ac:spMkLst>
            <pc:docMk/>
            <pc:sldMk cId="2911112854" sldId="265"/>
            <ac:spMk id="47" creationId="{5F329FAD-26D0-ECEC-C973-639284AA9D51}"/>
          </ac:spMkLst>
        </pc:spChg>
        <pc:spChg chg="add mod">
          <ac:chgData name="Tatiana Sampaio" userId="18f8cbfe-f7b7-40a6-8407-3148e8b724af" providerId="ADAL" clId="{1D7F131F-2218-40F3-9A17-6FBC511C5B34}" dt="2024-12-03T15:11:47.914" v="635" actId="1036"/>
          <ac:spMkLst>
            <pc:docMk/>
            <pc:sldMk cId="2911112854" sldId="265"/>
            <ac:spMk id="48" creationId="{8F94FA8C-13F5-FABC-9ABC-663C0AFFC201}"/>
          </ac:spMkLst>
        </pc:spChg>
        <pc:spChg chg="add mod">
          <ac:chgData name="Tatiana Sampaio" userId="18f8cbfe-f7b7-40a6-8407-3148e8b724af" providerId="ADAL" clId="{1D7F131F-2218-40F3-9A17-6FBC511C5B34}" dt="2024-12-03T15:11:00.931" v="628" actId="1076"/>
          <ac:spMkLst>
            <pc:docMk/>
            <pc:sldMk cId="2911112854" sldId="265"/>
            <ac:spMk id="49" creationId="{F18F837F-0D14-802F-CB28-DCFBCD7F3492}"/>
          </ac:spMkLst>
        </pc:spChg>
        <pc:spChg chg="add mod">
          <ac:chgData name="Tatiana Sampaio" userId="18f8cbfe-f7b7-40a6-8407-3148e8b724af" providerId="ADAL" clId="{1D7F131F-2218-40F3-9A17-6FBC511C5B34}" dt="2024-12-03T15:12:07.509" v="638" actId="1076"/>
          <ac:spMkLst>
            <pc:docMk/>
            <pc:sldMk cId="2911112854" sldId="265"/>
            <ac:spMk id="50" creationId="{E19EEF02-4B34-4D6B-ED27-95CDFC642DAA}"/>
          </ac:spMkLst>
        </pc:spChg>
        <pc:spChg chg="add mod">
          <ac:chgData name="Tatiana Sampaio" userId="18f8cbfe-f7b7-40a6-8407-3148e8b724af" providerId="ADAL" clId="{1D7F131F-2218-40F3-9A17-6FBC511C5B34}" dt="2024-12-03T15:12:17.515" v="640" actId="1076"/>
          <ac:spMkLst>
            <pc:docMk/>
            <pc:sldMk cId="2911112854" sldId="265"/>
            <ac:spMk id="51" creationId="{6D9391E3-B891-D6F1-CDD5-8E3EAAF627C7}"/>
          </ac:spMkLst>
        </pc:spChg>
        <pc:spChg chg="add mod">
          <ac:chgData name="Tatiana Sampaio" userId="18f8cbfe-f7b7-40a6-8407-3148e8b724af" providerId="ADAL" clId="{1D7F131F-2218-40F3-9A17-6FBC511C5B34}" dt="2024-12-03T15:12:28.724" v="642" actId="1076"/>
          <ac:spMkLst>
            <pc:docMk/>
            <pc:sldMk cId="2911112854" sldId="265"/>
            <ac:spMk id="52" creationId="{45C9A703-B860-D73C-0A9C-3932DC915D14}"/>
          </ac:spMkLst>
        </pc:spChg>
        <pc:spChg chg="add mod">
          <ac:chgData name="Tatiana Sampaio" userId="18f8cbfe-f7b7-40a6-8407-3148e8b724af" providerId="ADAL" clId="{1D7F131F-2218-40F3-9A17-6FBC511C5B34}" dt="2024-12-03T15:12:41.885" v="644" actId="1076"/>
          <ac:spMkLst>
            <pc:docMk/>
            <pc:sldMk cId="2911112854" sldId="265"/>
            <ac:spMk id="53" creationId="{70D4519C-BAD6-F8D8-2BBD-2176A8C8907B}"/>
          </ac:spMkLst>
        </pc:spChg>
        <pc:spChg chg="add mod">
          <ac:chgData name="Tatiana Sampaio" userId="18f8cbfe-f7b7-40a6-8407-3148e8b724af" providerId="ADAL" clId="{1D7F131F-2218-40F3-9A17-6FBC511C5B34}" dt="2024-12-03T15:12:55.202" v="646" actId="1076"/>
          <ac:spMkLst>
            <pc:docMk/>
            <pc:sldMk cId="2911112854" sldId="265"/>
            <ac:spMk id="54" creationId="{265A7C70-1E65-D941-5CA7-B79B410323FB}"/>
          </ac:spMkLst>
        </pc:spChg>
        <pc:spChg chg="add mod">
          <ac:chgData name="Tatiana Sampaio" userId="18f8cbfe-f7b7-40a6-8407-3148e8b724af" providerId="ADAL" clId="{1D7F131F-2218-40F3-9A17-6FBC511C5B34}" dt="2024-12-03T15:13:05.341" v="648" actId="1076"/>
          <ac:spMkLst>
            <pc:docMk/>
            <pc:sldMk cId="2911112854" sldId="265"/>
            <ac:spMk id="55" creationId="{9B332169-E695-06D5-C063-1C4540800B2C}"/>
          </ac:spMkLst>
        </pc:spChg>
        <pc:spChg chg="add mod">
          <ac:chgData name="Tatiana Sampaio" userId="18f8cbfe-f7b7-40a6-8407-3148e8b724af" providerId="ADAL" clId="{1D7F131F-2218-40F3-9A17-6FBC511C5B34}" dt="2024-12-03T15:13:25.698" v="650" actId="1076"/>
          <ac:spMkLst>
            <pc:docMk/>
            <pc:sldMk cId="2911112854" sldId="265"/>
            <ac:spMk id="56" creationId="{266E892A-158C-88B9-6C17-FE643E86B4CE}"/>
          </ac:spMkLst>
        </pc:spChg>
        <pc:spChg chg="add mod">
          <ac:chgData name="Tatiana Sampaio" userId="18f8cbfe-f7b7-40a6-8407-3148e8b724af" providerId="ADAL" clId="{1D7F131F-2218-40F3-9A17-6FBC511C5B34}" dt="2024-12-03T15:13:33.650" v="652" actId="1076"/>
          <ac:spMkLst>
            <pc:docMk/>
            <pc:sldMk cId="2911112854" sldId="265"/>
            <ac:spMk id="57" creationId="{1E5C4FCC-EFFF-7483-48CB-0C9C248D5626}"/>
          </ac:spMkLst>
        </pc:spChg>
        <pc:spChg chg="add mod">
          <ac:chgData name="Tatiana Sampaio" userId="18f8cbfe-f7b7-40a6-8407-3148e8b724af" providerId="ADAL" clId="{1D7F131F-2218-40F3-9A17-6FBC511C5B34}" dt="2024-12-03T15:13:39.340" v="654" actId="1076"/>
          <ac:spMkLst>
            <pc:docMk/>
            <pc:sldMk cId="2911112854" sldId="265"/>
            <ac:spMk id="58" creationId="{1C0980F1-D205-3929-5D30-CEC41FC86D55}"/>
          </ac:spMkLst>
        </pc:spChg>
        <pc:spChg chg="add mod">
          <ac:chgData name="Tatiana Sampaio" userId="18f8cbfe-f7b7-40a6-8407-3148e8b724af" providerId="ADAL" clId="{1D7F131F-2218-40F3-9A17-6FBC511C5B34}" dt="2024-12-03T15:13:54.264" v="656" actId="1076"/>
          <ac:spMkLst>
            <pc:docMk/>
            <pc:sldMk cId="2911112854" sldId="265"/>
            <ac:spMk id="59" creationId="{7472A206-D73E-3450-0C6C-9B1176DB60FD}"/>
          </ac:spMkLst>
        </pc:spChg>
        <pc:spChg chg="add mod">
          <ac:chgData name="Tatiana Sampaio" userId="18f8cbfe-f7b7-40a6-8407-3148e8b724af" providerId="ADAL" clId="{1D7F131F-2218-40F3-9A17-6FBC511C5B34}" dt="2024-12-03T15:14:00.080" v="658" actId="1076"/>
          <ac:spMkLst>
            <pc:docMk/>
            <pc:sldMk cId="2911112854" sldId="265"/>
            <ac:spMk id="60" creationId="{ADE05598-03A4-A2EA-DB66-2C7EA5D6815F}"/>
          </ac:spMkLst>
        </pc:spChg>
        <pc:spChg chg="add mod">
          <ac:chgData name="Tatiana Sampaio" userId="18f8cbfe-f7b7-40a6-8407-3148e8b724af" providerId="ADAL" clId="{1D7F131F-2218-40F3-9A17-6FBC511C5B34}" dt="2024-12-03T15:14:05.802" v="660" actId="1076"/>
          <ac:spMkLst>
            <pc:docMk/>
            <pc:sldMk cId="2911112854" sldId="265"/>
            <ac:spMk id="61" creationId="{7062B9F7-7E03-7953-DDDB-287670D1CD58}"/>
          </ac:spMkLst>
        </pc:spChg>
        <pc:picChg chg="mod">
          <ac:chgData name="Tatiana Sampaio" userId="18f8cbfe-f7b7-40a6-8407-3148e8b724af" providerId="ADAL" clId="{1D7F131F-2218-40F3-9A17-6FBC511C5B34}" dt="2024-12-03T14:04:32.080" v="188" actId="14100"/>
          <ac:picMkLst>
            <pc:docMk/>
            <pc:sldMk cId="2911112854" sldId="265"/>
            <ac:picMk id="8" creationId="{F48DD19D-FAE1-6E49-5457-9F28FD33FEAE}"/>
          </ac:picMkLst>
        </pc:picChg>
      </pc:sldChg>
      <pc:sldChg chg="addSp modSp add del">
        <pc:chgData name="Tatiana Sampaio" userId="18f8cbfe-f7b7-40a6-8407-3148e8b724af" providerId="ADAL" clId="{1D7F131F-2218-40F3-9A17-6FBC511C5B34}" dt="2024-12-03T15:29:44.170" v="843" actId="47"/>
        <pc:sldMkLst>
          <pc:docMk/>
          <pc:sldMk cId="3431532094" sldId="266"/>
        </pc:sldMkLst>
        <pc:spChg chg="add mod">
          <ac:chgData name="Tatiana Sampaio" userId="18f8cbfe-f7b7-40a6-8407-3148e8b724af" providerId="ADAL" clId="{1D7F131F-2218-40F3-9A17-6FBC511C5B34}" dt="2024-12-03T15:28:56.258" v="839"/>
          <ac:spMkLst>
            <pc:docMk/>
            <pc:sldMk cId="3431532094" sldId="266"/>
            <ac:spMk id="2" creationId="{B0D05DC3-C57D-353F-A919-CADEFC1DDD96}"/>
          </ac:spMkLst>
        </pc:spChg>
      </pc:sldChg>
      <pc:sldChg chg="add del">
        <pc:chgData name="Tatiana Sampaio" userId="18f8cbfe-f7b7-40a6-8407-3148e8b724af" providerId="ADAL" clId="{1D7F131F-2218-40F3-9A17-6FBC511C5B34}" dt="2024-12-03T15:35:46.924" v="915" actId="47"/>
        <pc:sldMkLst>
          <pc:docMk/>
          <pc:sldMk cId="1704568829" sldId="267"/>
        </pc:sldMkLst>
      </pc:sldChg>
      <pc:sldChg chg="addSp delSp modSp add mod">
        <pc:chgData name="Tatiana Sampaio" userId="18f8cbfe-f7b7-40a6-8407-3148e8b724af" providerId="ADAL" clId="{1D7F131F-2218-40F3-9A17-6FBC511C5B34}" dt="2024-12-03T15:35:38.081" v="914" actId="478"/>
        <pc:sldMkLst>
          <pc:docMk/>
          <pc:sldMk cId="487193010" sldId="2102"/>
        </pc:sldMkLst>
        <pc:spChg chg="mod">
          <ac:chgData name="Tatiana Sampaio" userId="18f8cbfe-f7b7-40a6-8407-3148e8b724af" providerId="ADAL" clId="{1D7F131F-2218-40F3-9A17-6FBC511C5B34}" dt="2024-12-03T15:34:42.551" v="907" actId="113"/>
          <ac:spMkLst>
            <pc:docMk/>
            <pc:sldMk cId="487193010" sldId="2102"/>
            <ac:spMk id="3" creationId="{32DB13ED-424A-D5C4-DF25-0C7A7C27AA74}"/>
          </ac:spMkLst>
        </pc:spChg>
        <pc:spChg chg="add mod">
          <ac:chgData name="Tatiana Sampaio" userId="18f8cbfe-f7b7-40a6-8407-3148e8b724af" providerId="ADAL" clId="{1D7F131F-2218-40F3-9A17-6FBC511C5B34}" dt="2024-12-03T15:33:02.855" v="865" actId="1076"/>
          <ac:spMkLst>
            <pc:docMk/>
            <pc:sldMk cId="487193010" sldId="2102"/>
            <ac:spMk id="6" creationId="{28E73213-C584-1B04-A00A-6406DA52FA2E}"/>
          </ac:spMkLst>
        </pc:spChg>
        <pc:spChg chg="del">
          <ac:chgData name="Tatiana Sampaio" userId="18f8cbfe-f7b7-40a6-8407-3148e8b724af" providerId="ADAL" clId="{1D7F131F-2218-40F3-9A17-6FBC511C5B34}" dt="2024-12-03T15:35:38.081" v="914" actId="478"/>
          <ac:spMkLst>
            <pc:docMk/>
            <pc:sldMk cId="487193010" sldId="2102"/>
            <ac:spMk id="10" creationId="{D82B8351-A8DD-EB47-9E0F-F0E62C6114F1}"/>
          </ac:spMkLst>
        </pc:spChg>
        <pc:spChg chg="mod">
          <ac:chgData name="Tatiana Sampaio" userId="18f8cbfe-f7b7-40a6-8407-3148e8b724af" providerId="ADAL" clId="{1D7F131F-2218-40F3-9A17-6FBC511C5B34}" dt="2024-12-03T15:33:56.440" v="881" actId="1076"/>
          <ac:spMkLst>
            <pc:docMk/>
            <pc:sldMk cId="487193010" sldId="2102"/>
            <ac:spMk id="11" creationId="{85CDADD0-B13C-AB60-1B44-E82402AFF8A9}"/>
          </ac:spMkLst>
        </pc:spChg>
        <pc:spChg chg="mod">
          <ac:chgData name="Tatiana Sampaio" userId="18f8cbfe-f7b7-40a6-8407-3148e8b724af" providerId="ADAL" clId="{1D7F131F-2218-40F3-9A17-6FBC511C5B34}" dt="2024-12-03T15:33:05.568" v="866" actId="1076"/>
          <ac:spMkLst>
            <pc:docMk/>
            <pc:sldMk cId="487193010" sldId="2102"/>
            <ac:spMk id="12" creationId="{E6D5F12B-B3D8-7CB5-813F-5302388FA811}"/>
          </ac:spMkLst>
        </pc:spChg>
        <pc:spChg chg="del">
          <ac:chgData name="Tatiana Sampaio" userId="18f8cbfe-f7b7-40a6-8407-3148e8b724af" providerId="ADAL" clId="{1D7F131F-2218-40F3-9A17-6FBC511C5B34}" dt="2024-12-03T15:31:48.801" v="853" actId="478"/>
          <ac:spMkLst>
            <pc:docMk/>
            <pc:sldMk cId="487193010" sldId="2102"/>
            <ac:spMk id="13" creationId="{3BAA95B6-08EA-6A6D-AE2C-CB3EAB37E08A}"/>
          </ac:spMkLst>
        </pc:spChg>
        <pc:spChg chg="del">
          <ac:chgData name="Tatiana Sampaio" userId="18f8cbfe-f7b7-40a6-8407-3148e8b724af" providerId="ADAL" clId="{1D7F131F-2218-40F3-9A17-6FBC511C5B34}" dt="2024-12-03T15:31:58.602" v="857" actId="478"/>
          <ac:spMkLst>
            <pc:docMk/>
            <pc:sldMk cId="487193010" sldId="2102"/>
            <ac:spMk id="14" creationId="{B6BAAE39-CE0A-4862-4593-6E3AB80D6822}"/>
          </ac:spMkLst>
        </pc:spChg>
        <pc:spChg chg="add mod">
          <ac:chgData name="Tatiana Sampaio" userId="18f8cbfe-f7b7-40a6-8407-3148e8b724af" providerId="ADAL" clId="{1D7F131F-2218-40F3-9A17-6FBC511C5B34}" dt="2024-12-03T15:32:59.785" v="864" actId="1076"/>
          <ac:spMkLst>
            <pc:docMk/>
            <pc:sldMk cId="487193010" sldId="2102"/>
            <ac:spMk id="15" creationId="{1DBC58ED-762E-B53B-A17E-93402754BBAF}"/>
          </ac:spMkLst>
        </pc:spChg>
        <pc:spChg chg="mod">
          <ac:chgData name="Tatiana Sampaio" userId="18f8cbfe-f7b7-40a6-8407-3148e8b724af" providerId="ADAL" clId="{1D7F131F-2218-40F3-9A17-6FBC511C5B34}" dt="2024-12-03T15:34:32.275" v="906" actId="207"/>
          <ac:spMkLst>
            <pc:docMk/>
            <pc:sldMk cId="487193010" sldId="2102"/>
            <ac:spMk id="16" creationId="{401EAA6B-59B8-F2BB-8F8B-FEB508CCECCE}"/>
          </ac:spMkLst>
        </pc:spChg>
        <pc:spChg chg="mod">
          <ac:chgData name="Tatiana Sampaio" userId="18f8cbfe-f7b7-40a6-8407-3148e8b724af" providerId="ADAL" clId="{1D7F131F-2218-40F3-9A17-6FBC511C5B34}" dt="2024-12-03T15:33:22.984" v="869" actId="1076"/>
          <ac:spMkLst>
            <pc:docMk/>
            <pc:sldMk cId="487193010" sldId="2102"/>
            <ac:spMk id="18" creationId="{EF9AF960-8EA2-9DD4-DC5F-5F27A72A1716}"/>
          </ac:spMkLst>
        </pc:spChg>
        <pc:spChg chg="mod">
          <ac:chgData name="Tatiana Sampaio" userId="18f8cbfe-f7b7-40a6-8407-3148e8b724af" providerId="ADAL" clId="{1D7F131F-2218-40F3-9A17-6FBC511C5B34}" dt="2024-12-03T15:34:46.837" v="908" actId="113"/>
          <ac:spMkLst>
            <pc:docMk/>
            <pc:sldMk cId="487193010" sldId="2102"/>
            <ac:spMk id="20" creationId="{0CF5D08B-3119-8501-45AD-7B508ACE59FE}"/>
          </ac:spMkLst>
        </pc:spChg>
        <pc:spChg chg="mod">
          <ac:chgData name="Tatiana Sampaio" userId="18f8cbfe-f7b7-40a6-8407-3148e8b724af" providerId="ADAL" clId="{1D7F131F-2218-40F3-9A17-6FBC511C5B34}" dt="2024-12-03T15:34:50.554" v="909" actId="113"/>
          <ac:spMkLst>
            <pc:docMk/>
            <pc:sldMk cId="487193010" sldId="2102"/>
            <ac:spMk id="22" creationId="{F79D7FDF-54E5-797E-C0BC-7EC0F866A4FC}"/>
          </ac:spMkLst>
        </pc:spChg>
        <pc:spChg chg="mod">
          <ac:chgData name="Tatiana Sampaio" userId="18f8cbfe-f7b7-40a6-8407-3148e8b724af" providerId="ADAL" clId="{1D7F131F-2218-40F3-9A17-6FBC511C5B34}" dt="2024-12-03T15:34:52.924" v="910" actId="113"/>
          <ac:spMkLst>
            <pc:docMk/>
            <pc:sldMk cId="487193010" sldId="2102"/>
            <ac:spMk id="24" creationId="{006B672C-A94D-69E9-7623-59B431D5D4AC}"/>
          </ac:spMkLst>
        </pc:spChg>
        <pc:grpChg chg="del">
          <ac:chgData name="Tatiana Sampaio" userId="18f8cbfe-f7b7-40a6-8407-3148e8b724af" providerId="ADAL" clId="{1D7F131F-2218-40F3-9A17-6FBC511C5B34}" dt="2024-12-03T15:35:35.441" v="913" actId="478"/>
          <ac:grpSpMkLst>
            <pc:docMk/>
            <pc:sldMk cId="487193010" sldId="2102"/>
            <ac:grpSpMk id="7" creationId="{CE5E0EA8-AB0F-3C13-6392-E1AD76843663}"/>
          </ac:grpSpMkLst>
        </pc:grpChg>
        <pc:grpChg chg="mod">
          <ac:chgData name="Tatiana Sampaio" userId="18f8cbfe-f7b7-40a6-8407-3148e8b724af" providerId="ADAL" clId="{1D7F131F-2218-40F3-9A17-6FBC511C5B34}" dt="2024-12-03T15:34:10.839" v="882" actId="1076"/>
          <ac:grpSpMkLst>
            <pc:docMk/>
            <pc:sldMk cId="487193010" sldId="2102"/>
            <ac:grpSpMk id="37" creationId="{CC212D4C-7E29-E90F-B735-253CBEF2A02F}"/>
          </ac:grpSpMkLst>
        </pc:grpChg>
        <pc:picChg chg="del">
          <ac:chgData name="Tatiana Sampaio" userId="18f8cbfe-f7b7-40a6-8407-3148e8b724af" providerId="ADAL" clId="{1D7F131F-2218-40F3-9A17-6FBC511C5B34}" dt="2024-12-03T15:29:11.072" v="841" actId="478"/>
          <ac:picMkLst>
            <pc:docMk/>
            <pc:sldMk cId="487193010" sldId="2102"/>
            <ac:picMk id="2" creationId="{E134F33E-A2FF-AC24-5442-411C0A12DE3C}"/>
          </ac:picMkLst>
        </pc:picChg>
        <pc:picChg chg="add mod">
          <ac:chgData name="Tatiana Sampaio" userId="18f8cbfe-f7b7-40a6-8407-3148e8b724af" providerId="ADAL" clId="{1D7F131F-2218-40F3-9A17-6FBC511C5B34}" dt="2024-12-03T15:30:34.897" v="847" actId="1076"/>
          <ac:picMkLst>
            <pc:docMk/>
            <pc:sldMk cId="487193010" sldId="2102"/>
            <ac:picMk id="5" creationId="{C7F285E1-5F9F-D99A-2462-A0CEE81A44DF}"/>
          </ac:picMkLst>
        </pc:picChg>
      </pc:sldChg>
      <pc:sldChg chg="add del">
        <pc:chgData name="Tatiana Sampaio" userId="18f8cbfe-f7b7-40a6-8407-3148e8b724af" providerId="ADAL" clId="{1D7F131F-2218-40F3-9A17-6FBC511C5B34}" dt="2024-12-03T15:36:16.463" v="920" actId="47"/>
        <pc:sldMkLst>
          <pc:docMk/>
          <pc:sldMk cId="1928745539" sldId="2103"/>
        </pc:sldMkLst>
      </pc:sldChg>
      <pc:sldChg chg="delSp add mod">
        <pc:chgData name="Tatiana Sampaio" userId="18f8cbfe-f7b7-40a6-8407-3148e8b724af" providerId="ADAL" clId="{1D7F131F-2218-40F3-9A17-6FBC511C5B34}" dt="2024-12-03T15:36:31.031" v="926" actId="478"/>
        <pc:sldMkLst>
          <pc:docMk/>
          <pc:sldMk cId="4207991873" sldId="2279"/>
        </pc:sldMkLst>
        <pc:spChg chg="del">
          <ac:chgData name="Tatiana Sampaio" userId="18f8cbfe-f7b7-40a6-8407-3148e8b724af" providerId="ADAL" clId="{1D7F131F-2218-40F3-9A17-6FBC511C5B34}" dt="2024-12-03T15:36:29.928" v="925" actId="478"/>
          <ac:spMkLst>
            <pc:docMk/>
            <pc:sldMk cId="4207991873" sldId="2279"/>
            <ac:spMk id="10" creationId="{D82B8351-A8DD-EB47-9E0F-F0E62C6114F1}"/>
          </ac:spMkLst>
        </pc:spChg>
        <pc:grpChg chg="del">
          <ac:chgData name="Tatiana Sampaio" userId="18f8cbfe-f7b7-40a6-8407-3148e8b724af" providerId="ADAL" clId="{1D7F131F-2218-40F3-9A17-6FBC511C5B34}" dt="2024-12-03T15:36:31.031" v="926" actId="478"/>
          <ac:grpSpMkLst>
            <pc:docMk/>
            <pc:sldMk cId="4207991873" sldId="2279"/>
            <ac:grpSpMk id="7" creationId="{CE5E0EA8-AB0F-3C13-6392-E1AD76843663}"/>
          </ac:grpSpMkLst>
        </pc:grpChg>
        <pc:picChg chg="del">
          <ac:chgData name="Tatiana Sampaio" userId="18f8cbfe-f7b7-40a6-8407-3148e8b724af" providerId="ADAL" clId="{1D7F131F-2218-40F3-9A17-6FBC511C5B34}" dt="2024-12-03T15:36:26.236" v="924" actId="478"/>
          <ac:picMkLst>
            <pc:docMk/>
            <pc:sldMk cId="4207991873" sldId="2279"/>
            <ac:picMk id="2" creationId="{59ADC84B-37F3-1167-592A-8DF32BB3B4B7}"/>
          </ac:picMkLst>
        </pc:picChg>
      </pc:sldChg>
      <pc:sldChg chg="addSp modSp add mod">
        <pc:chgData name="Tatiana Sampaio" userId="18f8cbfe-f7b7-40a6-8407-3148e8b724af" providerId="ADAL" clId="{1D7F131F-2218-40F3-9A17-6FBC511C5B34}" dt="2024-12-03T15:55:02.946" v="1053" actId="1076"/>
        <pc:sldMkLst>
          <pc:docMk/>
          <pc:sldMk cId="3624691100" sldId="2280"/>
        </pc:sldMkLst>
        <pc:spChg chg="add mod">
          <ac:chgData name="Tatiana Sampaio" userId="18f8cbfe-f7b7-40a6-8407-3148e8b724af" providerId="ADAL" clId="{1D7F131F-2218-40F3-9A17-6FBC511C5B34}" dt="2024-12-03T15:47:40.702" v="997" actId="1076"/>
          <ac:spMkLst>
            <pc:docMk/>
            <pc:sldMk cId="3624691100" sldId="2280"/>
            <ac:spMk id="3" creationId="{377D34A0-F221-69B8-DD40-626B71E2F2ED}"/>
          </ac:spMkLst>
        </pc:spChg>
        <pc:spChg chg="add mod">
          <ac:chgData name="Tatiana Sampaio" userId="18f8cbfe-f7b7-40a6-8407-3148e8b724af" providerId="ADAL" clId="{1D7F131F-2218-40F3-9A17-6FBC511C5B34}" dt="2024-12-03T15:47:51.196" v="999" actId="1076"/>
          <ac:spMkLst>
            <pc:docMk/>
            <pc:sldMk cId="3624691100" sldId="2280"/>
            <ac:spMk id="5" creationId="{C1D29634-ACFF-1D0B-B295-FD6FD26C807C}"/>
          </ac:spMkLst>
        </pc:spChg>
        <pc:spChg chg="add mod">
          <ac:chgData name="Tatiana Sampaio" userId="18f8cbfe-f7b7-40a6-8407-3148e8b724af" providerId="ADAL" clId="{1D7F131F-2218-40F3-9A17-6FBC511C5B34}" dt="2024-12-03T15:50:17.655" v="1023" actId="6549"/>
          <ac:spMkLst>
            <pc:docMk/>
            <pc:sldMk cId="3624691100" sldId="2280"/>
            <ac:spMk id="6" creationId="{204E0E1B-0DE9-75FE-DB46-BCB9EB0562E5}"/>
          </ac:spMkLst>
        </pc:spChg>
        <pc:picChg chg="add mod ord">
          <ac:chgData name="Tatiana Sampaio" userId="18f8cbfe-f7b7-40a6-8407-3148e8b724af" providerId="ADAL" clId="{1D7F131F-2218-40F3-9A17-6FBC511C5B34}" dt="2024-12-03T15:49:05.881" v="1014" actId="166"/>
          <ac:picMkLst>
            <pc:docMk/>
            <pc:sldMk cId="3624691100" sldId="2280"/>
            <ac:picMk id="2" creationId="{39ED31F9-463E-3B44-E929-69D86CD20C5C}"/>
          </ac:picMkLst>
        </pc:picChg>
        <pc:picChg chg="mod">
          <ac:chgData name="Tatiana Sampaio" userId="18f8cbfe-f7b7-40a6-8407-3148e8b724af" providerId="ADAL" clId="{1D7F131F-2218-40F3-9A17-6FBC511C5B34}" dt="2024-12-03T15:55:02.946" v="1053" actId="1076"/>
          <ac:picMkLst>
            <pc:docMk/>
            <pc:sldMk cId="3624691100" sldId="2280"/>
            <ac:picMk id="4" creationId="{1064E240-5060-CF89-F9D7-564E285D0508}"/>
          </ac:picMkLst>
        </pc:picChg>
      </pc:sldChg>
      <pc:sldChg chg="addSp delSp modSp add mod">
        <pc:chgData name="Tatiana Sampaio" userId="18f8cbfe-f7b7-40a6-8407-3148e8b724af" providerId="ADAL" clId="{1D7F131F-2218-40F3-9A17-6FBC511C5B34}" dt="2024-12-03T15:45:58.034" v="985" actId="1076"/>
        <pc:sldMkLst>
          <pc:docMk/>
          <pc:sldMk cId="3318958135" sldId="2281"/>
        </pc:sldMkLst>
        <pc:spChg chg="add del mod ord">
          <ac:chgData name="Tatiana Sampaio" userId="18f8cbfe-f7b7-40a6-8407-3148e8b724af" providerId="ADAL" clId="{1D7F131F-2218-40F3-9A17-6FBC511C5B34}" dt="2024-12-03T15:40:50.857" v="950" actId="478"/>
          <ac:spMkLst>
            <pc:docMk/>
            <pc:sldMk cId="3318958135" sldId="2281"/>
            <ac:spMk id="2" creationId="{5A300A39-ABF8-AA40-5487-7C00C817E518}"/>
          </ac:spMkLst>
        </pc:spChg>
        <pc:spChg chg="add mod">
          <ac:chgData name="Tatiana Sampaio" userId="18f8cbfe-f7b7-40a6-8407-3148e8b724af" providerId="ADAL" clId="{1D7F131F-2218-40F3-9A17-6FBC511C5B34}" dt="2024-12-03T15:45:52.449" v="983" actId="1076"/>
          <ac:spMkLst>
            <pc:docMk/>
            <pc:sldMk cId="3318958135" sldId="2281"/>
            <ac:spMk id="5" creationId="{B10C8DF1-C44B-206B-628F-E32CA34844ED}"/>
          </ac:spMkLst>
        </pc:spChg>
        <pc:spChg chg="add del mod">
          <ac:chgData name="Tatiana Sampaio" userId="18f8cbfe-f7b7-40a6-8407-3148e8b724af" providerId="ADAL" clId="{1D7F131F-2218-40F3-9A17-6FBC511C5B34}" dt="2024-12-03T15:42:23.580" v="955" actId="478"/>
          <ac:spMkLst>
            <pc:docMk/>
            <pc:sldMk cId="3318958135" sldId="2281"/>
            <ac:spMk id="6" creationId="{DC25B028-239A-2F9E-9796-4F60E56A7122}"/>
          </ac:spMkLst>
        </pc:spChg>
        <pc:spChg chg="add mod">
          <ac:chgData name="Tatiana Sampaio" userId="18f8cbfe-f7b7-40a6-8407-3148e8b724af" providerId="ADAL" clId="{1D7F131F-2218-40F3-9A17-6FBC511C5B34}" dt="2024-12-03T15:45:55.511" v="984" actId="1076"/>
          <ac:spMkLst>
            <pc:docMk/>
            <pc:sldMk cId="3318958135" sldId="2281"/>
            <ac:spMk id="7" creationId="{1B14D8F3-1BC3-6859-B654-C319A44DC553}"/>
          </ac:spMkLst>
        </pc:spChg>
        <pc:spChg chg="add mod">
          <ac:chgData name="Tatiana Sampaio" userId="18f8cbfe-f7b7-40a6-8407-3148e8b724af" providerId="ADAL" clId="{1D7F131F-2218-40F3-9A17-6FBC511C5B34}" dt="2024-12-03T15:45:58.034" v="985" actId="1076"/>
          <ac:spMkLst>
            <pc:docMk/>
            <pc:sldMk cId="3318958135" sldId="2281"/>
            <ac:spMk id="8" creationId="{6F12CEA4-A1B2-F8C6-9AB5-BE8B84DB0A9B}"/>
          </ac:spMkLst>
        </pc:spChg>
        <pc:picChg chg="add mod ord">
          <ac:chgData name="Tatiana Sampaio" userId="18f8cbfe-f7b7-40a6-8407-3148e8b724af" providerId="ADAL" clId="{1D7F131F-2218-40F3-9A17-6FBC511C5B34}" dt="2024-12-03T15:39:47.286" v="943" actId="167"/>
          <ac:picMkLst>
            <pc:docMk/>
            <pc:sldMk cId="3318958135" sldId="2281"/>
            <ac:picMk id="3" creationId="{FA246592-1800-6393-7FB9-2E1666308B69}"/>
          </ac:picMkLst>
        </pc:picChg>
        <pc:picChg chg="mod ord">
          <ac:chgData name="Tatiana Sampaio" userId="18f8cbfe-f7b7-40a6-8407-3148e8b724af" providerId="ADAL" clId="{1D7F131F-2218-40F3-9A17-6FBC511C5B34}" dt="2024-12-03T15:43:55.744" v="972" actId="1076"/>
          <ac:picMkLst>
            <pc:docMk/>
            <pc:sldMk cId="3318958135" sldId="2281"/>
            <ac:picMk id="4" creationId="{95EB70AE-17B9-4974-4532-E198D5666AEA}"/>
          </ac:picMkLst>
        </pc:picChg>
      </pc:sldChg>
      <pc:sldChg chg="add del">
        <pc:chgData name="Tatiana Sampaio" userId="18f8cbfe-f7b7-40a6-8407-3148e8b724af" providerId="ADAL" clId="{1D7F131F-2218-40F3-9A17-6FBC511C5B34}" dt="2024-12-03T15:37:18.807" v="930" actId="47"/>
        <pc:sldMkLst>
          <pc:docMk/>
          <pc:sldMk cId="2480342761" sldId="2282"/>
        </pc:sldMkLst>
      </pc:sldChg>
      <pc:sldChg chg="addSp delSp modSp add mod">
        <pc:chgData name="Tatiana Sampaio" userId="18f8cbfe-f7b7-40a6-8407-3148e8b724af" providerId="ADAL" clId="{1D7F131F-2218-40F3-9A17-6FBC511C5B34}" dt="2024-12-03T15:38:31.106" v="938" actId="478"/>
        <pc:sldMkLst>
          <pc:docMk/>
          <pc:sldMk cId="3344345080" sldId="2295"/>
        </pc:sldMkLst>
        <pc:spChg chg="add del">
          <ac:chgData name="Tatiana Sampaio" userId="18f8cbfe-f7b7-40a6-8407-3148e8b724af" providerId="ADAL" clId="{1D7F131F-2218-40F3-9A17-6FBC511C5B34}" dt="2024-12-03T15:38:31.106" v="938" actId="478"/>
          <ac:spMkLst>
            <pc:docMk/>
            <pc:sldMk cId="3344345080" sldId="2295"/>
            <ac:spMk id="13" creationId="{B884E0A9-0F9F-4997-9CFB-DB482298C234}"/>
          </ac:spMkLst>
        </pc:spChg>
        <pc:spChg chg="add del">
          <ac:chgData name="Tatiana Sampaio" userId="18f8cbfe-f7b7-40a6-8407-3148e8b724af" providerId="ADAL" clId="{1D7F131F-2218-40F3-9A17-6FBC511C5B34}" dt="2024-12-03T15:38:27.147" v="937" actId="478"/>
          <ac:spMkLst>
            <pc:docMk/>
            <pc:sldMk cId="3344345080" sldId="2295"/>
            <ac:spMk id="15" creationId="{C383526A-27CF-BEB3-477C-3705411CD250}"/>
          </ac:spMkLst>
        </pc:spChg>
        <pc:picChg chg="add mod">
          <ac:chgData name="Tatiana Sampaio" userId="18f8cbfe-f7b7-40a6-8407-3148e8b724af" providerId="ADAL" clId="{1D7F131F-2218-40F3-9A17-6FBC511C5B34}" dt="2024-12-03T15:37:42.061" v="933" actId="1076"/>
          <ac:picMkLst>
            <pc:docMk/>
            <pc:sldMk cId="3344345080" sldId="2295"/>
            <ac:picMk id="3" creationId="{E59EB5FC-B741-F283-061F-F2ED06D866D4}"/>
          </ac:picMkLst>
        </pc:picChg>
        <pc:picChg chg="del">
          <ac:chgData name="Tatiana Sampaio" userId="18f8cbfe-f7b7-40a6-8407-3148e8b724af" providerId="ADAL" clId="{1D7F131F-2218-40F3-9A17-6FBC511C5B34}" dt="2024-12-03T15:37:29.571" v="931" actId="478"/>
          <ac:picMkLst>
            <pc:docMk/>
            <pc:sldMk cId="3344345080" sldId="2295"/>
            <ac:picMk id="5" creationId="{DA67139E-9C11-BE77-DAAB-40D5E237EAE6}"/>
          </ac:picMkLst>
        </pc:picChg>
      </pc:sldChg>
      <pc:sldChg chg="delSp add mod">
        <pc:chgData name="Tatiana Sampaio" userId="18f8cbfe-f7b7-40a6-8407-3148e8b724af" providerId="ADAL" clId="{1D7F131F-2218-40F3-9A17-6FBC511C5B34}" dt="2024-12-03T15:36:22.016" v="923" actId="478"/>
        <pc:sldMkLst>
          <pc:docMk/>
          <pc:sldMk cId="3553647211" sldId="2318"/>
        </pc:sldMkLst>
        <pc:spChg chg="del">
          <ac:chgData name="Tatiana Sampaio" userId="18f8cbfe-f7b7-40a6-8407-3148e8b724af" providerId="ADAL" clId="{1D7F131F-2218-40F3-9A17-6FBC511C5B34}" dt="2024-12-03T15:36:19.174" v="921" actId="478"/>
          <ac:spMkLst>
            <pc:docMk/>
            <pc:sldMk cId="3553647211" sldId="2318"/>
            <ac:spMk id="10" creationId="{A6A25090-608C-B267-FF44-8254D1EC4194}"/>
          </ac:spMkLst>
        </pc:spChg>
        <pc:grpChg chg="del">
          <ac:chgData name="Tatiana Sampaio" userId="18f8cbfe-f7b7-40a6-8407-3148e8b724af" providerId="ADAL" clId="{1D7F131F-2218-40F3-9A17-6FBC511C5B34}" dt="2024-12-03T15:36:20.340" v="922" actId="478"/>
          <ac:grpSpMkLst>
            <pc:docMk/>
            <pc:sldMk cId="3553647211" sldId="2318"/>
            <ac:grpSpMk id="7" creationId="{B1C81B3D-4AA5-96D5-B189-EA87955DD1AF}"/>
          </ac:grpSpMkLst>
        </pc:grpChg>
        <pc:picChg chg="del">
          <ac:chgData name="Tatiana Sampaio" userId="18f8cbfe-f7b7-40a6-8407-3148e8b724af" providerId="ADAL" clId="{1D7F131F-2218-40F3-9A17-6FBC511C5B34}" dt="2024-12-03T15:36:22.016" v="923" actId="478"/>
          <ac:picMkLst>
            <pc:docMk/>
            <pc:sldMk cId="3553647211" sldId="2318"/>
            <ac:picMk id="2" creationId="{54E77175-89CB-B12D-42A8-E744BB6AE2B5}"/>
          </ac:picMkLst>
        </pc:picChg>
      </pc:sldChg>
      <pc:sldChg chg="addSp delSp modSp add mod">
        <pc:chgData name="Tatiana Sampaio" userId="18f8cbfe-f7b7-40a6-8407-3148e8b724af" providerId="ADAL" clId="{1D7F131F-2218-40F3-9A17-6FBC511C5B34}" dt="2024-12-03T15:57:09.454" v="1067" actId="1076"/>
        <pc:sldMkLst>
          <pc:docMk/>
          <pc:sldMk cId="123359365" sldId="2319"/>
        </pc:sldMkLst>
        <pc:spChg chg="add del mod">
          <ac:chgData name="Tatiana Sampaio" userId="18f8cbfe-f7b7-40a6-8407-3148e8b724af" providerId="ADAL" clId="{1D7F131F-2218-40F3-9A17-6FBC511C5B34}" dt="2024-12-03T15:53:46.111" v="1044" actId="478"/>
          <ac:spMkLst>
            <pc:docMk/>
            <pc:sldMk cId="123359365" sldId="2319"/>
            <ac:spMk id="3" creationId="{8D2F16D4-E1E0-3D05-4008-E305C02EA15D}"/>
          </ac:spMkLst>
        </pc:spChg>
        <pc:spChg chg="add mod">
          <ac:chgData name="Tatiana Sampaio" userId="18f8cbfe-f7b7-40a6-8407-3148e8b724af" providerId="ADAL" clId="{1D7F131F-2218-40F3-9A17-6FBC511C5B34}" dt="2024-12-03T15:53:16.179" v="1040" actId="1076"/>
          <ac:spMkLst>
            <pc:docMk/>
            <pc:sldMk cId="123359365" sldId="2319"/>
            <ac:spMk id="5" creationId="{48BB4FD7-4136-890B-52CA-F98F35B52B2E}"/>
          </ac:spMkLst>
        </pc:spChg>
        <pc:spChg chg="add mod">
          <ac:chgData name="Tatiana Sampaio" userId="18f8cbfe-f7b7-40a6-8407-3148e8b724af" providerId="ADAL" clId="{1D7F131F-2218-40F3-9A17-6FBC511C5B34}" dt="2024-12-03T15:53:21.365" v="1041" actId="1076"/>
          <ac:spMkLst>
            <pc:docMk/>
            <pc:sldMk cId="123359365" sldId="2319"/>
            <ac:spMk id="6" creationId="{E7351355-148B-050E-2A15-ED25AC7B6160}"/>
          </ac:spMkLst>
        </pc:spChg>
        <pc:spChg chg="add mod">
          <ac:chgData name="Tatiana Sampaio" userId="18f8cbfe-f7b7-40a6-8407-3148e8b724af" providerId="ADAL" clId="{1D7F131F-2218-40F3-9A17-6FBC511C5B34}" dt="2024-12-03T15:55:24.827" v="1058" actId="6549"/>
          <ac:spMkLst>
            <pc:docMk/>
            <pc:sldMk cId="123359365" sldId="2319"/>
            <ac:spMk id="7" creationId="{2B7DC51F-FD66-59E4-04C8-052ED2AED922}"/>
          </ac:spMkLst>
        </pc:spChg>
        <pc:picChg chg="add mod">
          <ac:chgData name="Tatiana Sampaio" userId="18f8cbfe-f7b7-40a6-8407-3148e8b724af" providerId="ADAL" clId="{1D7F131F-2218-40F3-9A17-6FBC511C5B34}" dt="2024-12-03T15:51:46.580" v="1029" actId="1076"/>
          <ac:picMkLst>
            <pc:docMk/>
            <pc:sldMk cId="123359365" sldId="2319"/>
            <ac:picMk id="2" creationId="{CC3DDABB-CD53-D0C0-D5E1-3F35463586D9}"/>
          </ac:picMkLst>
        </pc:picChg>
        <pc:picChg chg="del mod">
          <ac:chgData name="Tatiana Sampaio" userId="18f8cbfe-f7b7-40a6-8407-3148e8b724af" providerId="ADAL" clId="{1D7F131F-2218-40F3-9A17-6FBC511C5B34}" dt="2024-12-03T15:57:03.461" v="1066" actId="478"/>
          <ac:picMkLst>
            <pc:docMk/>
            <pc:sldMk cId="123359365" sldId="2319"/>
            <ac:picMk id="4" creationId="{FCDA5E8C-A23F-7CA9-A8AC-EEF283E16123}"/>
          </ac:picMkLst>
        </pc:picChg>
        <pc:picChg chg="add mod">
          <ac:chgData name="Tatiana Sampaio" userId="18f8cbfe-f7b7-40a6-8407-3148e8b724af" providerId="ADAL" clId="{1D7F131F-2218-40F3-9A17-6FBC511C5B34}" dt="2024-12-03T15:53:51.671" v="1045" actId="1076"/>
          <ac:picMkLst>
            <pc:docMk/>
            <pc:sldMk cId="123359365" sldId="2319"/>
            <ac:picMk id="8" creationId="{253DEF18-B4CB-6264-D550-8C2F7E825880}"/>
          </ac:picMkLst>
        </pc:picChg>
        <pc:picChg chg="add mod">
          <ac:chgData name="Tatiana Sampaio" userId="18f8cbfe-f7b7-40a6-8407-3148e8b724af" providerId="ADAL" clId="{1D7F131F-2218-40F3-9A17-6FBC511C5B34}" dt="2024-12-03T15:57:09.454" v="1067" actId="1076"/>
          <ac:picMkLst>
            <pc:docMk/>
            <pc:sldMk cId="123359365" sldId="2319"/>
            <ac:picMk id="9" creationId="{20206926-CA9E-F7C5-FBC8-08F0FECB4075}"/>
          </ac:picMkLst>
        </pc:picChg>
      </pc:sldChg>
      <pc:sldChg chg="add del">
        <pc:chgData name="Tatiana Sampaio" userId="18f8cbfe-f7b7-40a6-8407-3148e8b724af" providerId="ADAL" clId="{1D7F131F-2218-40F3-9A17-6FBC511C5B34}" dt="2024-12-03T15:37:06.342" v="928"/>
        <pc:sldMkLst>
          <pc:docMk/>
          <pc:sldMk cId="3162014285" sldId="2319"/>
        </pc:sldMkLst>
      </pc:sldChg>
      <pc:sldChg chg="delSp modSp add mod">
        <pc:chgData name="Tatiana Sampaio" userId="18f8cbfe-f7b7-40a6-8407-3148e8b724af" providerId="ADAL" clId="{1D7F131F-2218-40F3-9A17-6FBC511C5B34}" dt="2024-12-03T18:59:10.032" v="1092" actId="255"/>
        <pc:sldMkLst>
          <pc:docMk/>
          <pc:sldMk cId="1579078892" sldId="2323"/>
        </pc:sldMkLst>
        <pc:spChg chg="mod">
          <ac:chgData name="Tatiana Sampaio" userId="18f8cbfe-f7b7-40a6-8407-3148e8b724af" providerId="ADAL" clId="{1D7F131F-2218-40F3-9A17-6FBC511C5B34}" dt="2024-12-03T18:58:09.234" v="1069"/>
          <ac:spMkLst>
            <pc:docMk/>
            <pc:sldMk cId="1579078892" sldId="2323"/>
            <ac:spMk id="5" creationId="{355B7159-D88E-5C2A-F199-7542C6E43E2E}"/>
          </ac:spMkLst>
        </pc:spChg>
        <pc:spChg chg="mod">
          <ac:chgData name="Tatiana Sampaio" userId="18f8cbfe-f7b7-40a6-8407-3148e8b724af" providerId="ADAL" clId="{1D7F131F-2218-40F3-9A17-6FBC511C5B34}" dt="2024-12-03T18:59:10.032" v="1092" actId="255"/>
          <ac:spMkLst>
            <pc:docMk/>
            <pc:sldMk cId="1579078892" sldId="2323"/>
            <ac:spMk id="7" creationId="{4E584774-40B0-F6B1-7904-D869F97DB9A6}"/>
          </ac:spMkLst>
        </pc:spChg>
        <pc:picChg chg="del">
          <ac:chgData name="Tatiana Sampaio" userId="18f8cbfe-f7b7-40a6-8407-3148e8b724af" providerId="ADAL" clId="{1D7F131F-2218-40F3-9A17-6FBC511C5B34}" dt="2024-12-03T18:58:23.197" v="1071" actId="478"/>
          <ac:picMkLst>
            <pc:docMk/>
            <pc:sldMk cId="1579078892" sldId="2323"/>
            <ac:picMk id="8" creationId="{5A8FE338-114E-D98E-67D9-A3D19A56B09A}"/>
          </ac:picMkLst>
        </pc:picChg>
      </pc:sldChg>
      <pc:sldChg chg="addSp modSp add mod">
        <pc:chgData name="Tatiana Sampaio" userId="18f8cbfe-f7b7-40a6-8407-3148e8b724af" providerId="ADAL" clId="{1D7F131F-2218-40F3-9A17-6FBC511C5B34}" dt="2024-12-03T19:02:04.037" v="1113" actId="1076"/>
        <pc:sldMkLst>
          <pc:docMk/>
          <pc:sldMk cId="2168195504" sldId="2324"/>
        </pc:sldMkLst>
        <pc:spChg chg="add mod">
          <ac:chgData name="Tatiana Sampaio" userId="18f8cbfe-f7b7-40a6-8407-3148e8b724af" providerId="ADAL" clId="{1D7F131F-2218-40F3-9A17-6FBC511C5B34}" dt="2024-12-03T19:02:04.037" v="1113" actId="1076"/>
          <ac:spMkLst>
            <pc:docMk/>
            <pc:sldMk cId="2168195504" sldId="2324"/>
            <ac:spMk id="4" creationId="{DD48670A-F3C8-1176-93DF-05F77041A027}"/>
          </ac:spMkLst>
        </pc:spChg>
        <pc:spChg chg="mod">
          <ac:chgData name="Tatiana Sampaio" userId="18f8cbfe-f7b7-40a6-8407-3148e8b724af" providerId="ADAL" clId="{1D7F131F-2218-40F3-9A17-6FBC511C5B34}" dt="2024-12-03T19:01:50.755" v="1110" actId="1076"/>
          <ac:spMkLst>
            <pc:docMk/>
            <pc:sldMk cId="2168195504" sldId="2324"/>
            <ac:spMk id="5" creationId="{4C4FAC86-0AE3-B61E-4B98-00FFEDAE7A22}"/>
          </ac:spMkLst>
        </pc:spChg>
        <pc:spChg chg="mod">
          <ac:chgData name="Tatiana Sampaio" userId="18f8cbfe-f7b7-40a6-8407-3148e8b724af" providerId="ADAL" clId="{1D7F131F-2218-40F3-9A17-6FBC511C5B34}" dt="2024-12-03T19:01:56.603" v="1111" actId="1076"/>
          <ac:spMkLst>
            <pc:docMk/>
            <pc:sldMk cId="2168195504" sldId="2324"/>
            <ac:spMk id="6" creationId="{F97A851A-24CF-4818-8FD0-5794783EDECA}"/>
          </ac:spMkLst>
        </pc:spChg>
        <pc:spChg chg="mod">
          <ac:chgData name="Tatiana Sampaio" userId="18f8cbfe-f7b7-40a6-8407-3148e8b724af" providerId="ADAL" clId="{1D7F131F-2218-40F3-9A17-6FBC511C5B34}" dt="2024-12-03T19:02:01.345" v="1112" actId="1076"/>
          <ac:spMkLst>
            <pc:docMk/>
            <pc:sldMk cId="2168195504" sldId="2324"/>
            <ac:spMk id="7" creationId="{B57FA976-C66A-5DDF-CA01-98A10A2EFB04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21:07.82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21:07.82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21:07.82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42:32.45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1342 2 24575,'-68'-1'0,"-54"0"0,109 2 0,-1 1 0,1 0 0,0 0 0,1 1 0,-1 1 0,-22 10 0,12-3 0,-124 56 0,125-60 0,1 0 0,-1-2 0,-1 0 0,1-1 0,-28 0 0,-40-4 0,57-1 0,0 2 0,0 0 0,0 2 0,-35 9 0,55-9 0,-4 0 0,1 1 0,-1 1 0,1 1 0,1 0 0,-1 1 0,1 0 0,-19 13 0,22-12 0,0-2 0,0 0 0,0 0 0,-1-1 0,0-1 0,-19 5 0,21-7 0,-1 1 0,1 0 0,0 1 0,1 1 0,-1 0 0,1 0 0,0 0 0,-16 13 0,21-13 0,1 0 0,0 1 0,0 0 0,1-1 0,-1 2 0,1-1 0,0 0 0,1 0 0,0 1 0,0 0 0,0-1 0,1 1 0,0 0 0,0 0 0,0 0 0,1-1 0,0 1 0,1 0 0,0 0 0,2 13 0,1-1 0,1 0 0,0 0 0,1-1 0,1 1 0,1-1 0,13 21 0,2-2 0,-10-18 0,-2 0 0,12 26 0,3 15 0,-10-26 0,-2 1 0,-1 1 0,13 60 0,48 230 0,-64-270 0,-3-1 0,-2 1 0,-3 0 0,-7 76 0,2-15 0,1-25 0,5 128 0,-2-215 0,-1-1 0,1 0 0,0 1 0,1-1 0,-1 0 0,1 0 0,-1 0 0,1 0 0,1 0 0,-1 0 0,0 0 0,1-1 0,0 1 0,0-1 0,0 0 0,0 0 0,1 0 0,-1 0 0,1 0 0,-1-1 0,1 1 0,0-1 0,0 0 0,0-1 0,0 1 0,1-1 0,-1 1 0,0-1 0,9 1 0,12 1 0,0-1 0,0-1 0,1-1 0,29-4 0,-13 2 0,294-4-1365,-298 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0T16:42:35.53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1028 0 24575,'-894'0'0,"887"0"0,-1 0 0,1 1 0,0-1 0,-1 1 0,1 1 0,0 0 0,0 0 0,0 0 0,0 0 0,0 1 0,0 1 0,-7 4 0,11-6 0,0 1 0,0-1 0,1 1 0,-1 0 0,1 0 0,0 0 0,0 1 0,0-1 0,0 0 0,0 1 0,1-1 0,-1 1 0,1 0 0,0-1 0,0 1 0,0 0 0,1 0 0,0 0 0,-1-1 0,1 1 0,0 0 0,1 0 0,-1 0 0,1 0 0,1 5 0,3 6 0,0-1 0,0 1 0,2-1 0,0 0 0,0 0 0,14 17 0,23 48 0,-35-56 0,-2 0 0,-1 1 0,0 0 0,-2 0 0,2 42 0,-8 129 0,-2-86 0,4 1183 0,0-1287 0,0 2 0,0-1 0,0 1 0,1 0 0,-1 0 0,2-1 0,2 11 0,-4-16 0,1 0 0,0 1 0,-1-1 0,1 0 0,0 0 0,0 0 0,0 1 0,0-1 0,0 0 0,0 0 0,0-1 0,0 1 0,1 0 0,-1 0 0,0 0 0,1-1 0,-1 1 0,0-1 0,1 1 0,-1-1 0,0 1 0,1-1 0,-1 0 0,1 0 0,-1 0 0,1 0 0,-1 0 0,1 0 0,-1 0 0,1 0 0,-1 0 0,1-1 0,-1 1 0,0-1 0,1 1 0,1-2 0,82-29 0,-62 20 0,0 2 0,1 1 0,31-6 0,-3 7 0,1 2 0,-1 3 0,1 2 0,54 6 0,77 34 0,-159-36-195,0 1 0,-1 0 0,1 2 0,-1 1 0,0 1 0,31 17 0,-30-13-6631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91BC4-9449-436F-BD4F-9617BF82A5B3}" type="datetimeFigureOut">
              <a:rPr lang="pt-BR" smtClean="0"/>
              <a:t>22/05/2025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A61E-4923-4B51-A11B-3B835291C8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45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0ED2-8A0A-6E13-75AF-F337D9B89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AAD8D-812D-9C0D-9068-3770B74CB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6C543-0811-8948-3CFF-709C6C18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05/22/2025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EF88A-7D44-D892-1C2E-0AB2ECAB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9EAF-8F4A-451C-0F33-804AD4CD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41AFDE44-9A9C-FBDA-A138-C142DB458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5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77EC-B27C-CC22-F218-62E1F356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AD246-5BF0-F7AB-2932-194E3C640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80D61-F3E7-81C3-CFB4-CDE8DCB3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05/22/2025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C317A-96D7-706C-7A80-DB8BA3E5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2A25A-E4A8-C2FB-2DF1-E9A8A8D3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159A19D1-1E2E-3CA1-74E1-9B0E70E1D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A4F84-A1D4-08BC-BD4F-48EA57404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FE439-25FD-A81F-1E96-835329B95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A1AF7-5362-F783-E053-BA637AE5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05/22/2025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1EFDF-BCED-5099-3313-FE4E88E8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74B98-72A8-58C3-6C18-A817C04B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D438BA00-DF55-2055-767E-A234A2B06E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01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CB62-9C11-142A-63BE-748D5B72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B481-CF05-B5FD-11EA-27CD8A7D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8F77D-C1B4-23A2-330C-80942872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05/22/2025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AC103-A133-35A4-B209-8C9634E6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93AF1-0BEA-199C-69E2-BB191A6A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A8ABD224-ABE9-6038-8E88-7C87C42F95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87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19AF2-EBB4-6F27-33D2-243BE561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0F59C-852E-FE5F-3E75-628E5C847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3CAB-FA27-ED3A-1A63-F1991E9B1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05/22/2025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98156-6705-2254-BF25-7E235337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8695E-243E-B974-E831-C68F750B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DCC5F2-A385-E062-0F98-BB358A4E8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8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402A0284-2CD8-F596-1CCD-4B8F2E58ED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1250" y="136525"/>
            <a:ext cx="768350" cy="7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9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2AA1-2081-29C2-1EDE-C412FB33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9F689-4539-9413-86E9-F31CC8898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8E353-F389-C3D4-6B28-F29F6E7B6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D596C-29E6-F9A0-AD79-E0DEFB7E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05/22/2025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4FACA-9F60-C825-6204-0A54732A7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500CA-2B67-3A23-A10B-1AEA9DA5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D3DDB-5F8C-120C-D4D0-1E726178E5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BA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E9E5D0C1-CCA5-4EF1-3E2B-1132647AA7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254408" y="185738"/>
            <a:ext cx="824948" cy="82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9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5B7-57FB-161B-E823-16E12A754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7CDF3-CCC0-A3CF-591F-A15E2A118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E0CC9-ABEB-8408-D2FF-61192B7FE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31019-14E2-95EE-E97B-D328EE677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9E1CA-A32F-8146-B1E4-C91D040004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A7C4B-3569-FBB7-701D-74D93408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05/22/2025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8FFC3F-986C-2D3F-66E5-32F7AD2B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0B6E73-B223-B8A2-632A-2C961D86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10" name="Picture 9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EB5D3D-BE85-36B7-70E6-DF9481D03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0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0468-FEA9-9FFD-CE5F-6F4B9D9F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8E351-C595-E464-9F3B-6084A28DC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05/22/2025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A673E-2F99-CEE3-2442-99389EBA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F2469-0422-BB32-85DE-8228DB6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6" name="Picture 5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150B15-5577-5E81-F088-230A91EC1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3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5DFE0C-C119-20E5-4358-ADE7ED87F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05/22/2025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2E6BD-D841-2B9F-4A5D-52EC43A1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20BB-0C86-0875-75BE-249EA443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5" name="Picture 4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A70CC5AC-D3DE-50D7-3B87-9D3A6CB48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86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1936-C7D1-934C-D129-D13688492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0970-75B6-8963-8E48-ED0DA1C08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B3292-9AF8-DA58-5042-DEE64C866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6A4D6-1029-829B-1A5F-069DF14A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05/22/2025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D1A05-E96B-38B5-FCF6-FFE0DA7B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F15B4-7E2A-C01B-D4E1-75F0B7DA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8AE5502E-6CB4-9853-A6A5-42E9DC8EEF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0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7B52E-CB1D-4367-7FC1-D639A39E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9AD3F-F6C7-5A2D-590A-9FD5487B0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3788A-D600-B722-9702-F712D9F67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062EE-0D95-3118-B84D-D41FCB53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05/22/2025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30F-0EF9-1869-15F1-FE336404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69F7E-ECBF-11A1-9138-A4E313E7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3B3522D6-C677-71CE-3A23-99A4E50207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7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D26A3-5249-A393-B66B-1483E7BD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E0777-DBBE-87EB-D22F-35C67708C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D94A7-CBA6-D18E-4E13-1B7EEC589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048280-DEC5-6740-B170-5C849DC1A91D}" type="datetimeFigureOut">
              <a:rPr lang="en-BR" smtClean="0"/>
              <a:t>05/22/2025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D0B53-06EA-CF6C-5DDF-61F6BCEE4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E7156-46A8-D766-B88F-B968ECF8A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007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250.png"/><Relationship Id="rId4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ack logo&#10;&#10;Description automatically generated">
            <a:extLst>
              <a:ext uri="{FF2B5EF4-FFF2-40B4-BE49-F238E27FC236}">
                <a16:creationId xmlns:a16="http://schemas.microsoft.com/office/drawing/2014/main" id="{B1B05F49-6254-6E51-5E96-21C4643BF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7" y="2009799"/>
            <a:ext cx="5555754" cy="2294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FE381-B84F-500A-D540-FD9AE1B14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4" y="327536"/>
            <a:ext cx="3578610" cy="373015"/>
          </a:xfrm>
          <a:prstGeom prst="rect">
            <a:avLst/>
          </a:prstGeom>
        </p:spPr>
      </p:pic>
      <p:pic>
        <p:nvPicPr>
          <p:cNvPr id="6" name="Picture 5" descr="A person with her hand on her forehead&#10;&#10;Description automatically generated">
            <a:extLst>
              <a:ext uri="{FF2B5EF4-FFF2-40B4-BE49-F238E27FC236}">
                <a16:creationId xmlns:a16="http://schemas.microsoft.com/office/drawing/2014/main" id="{A539707D-F01F-B85A-93C6-49BFEEA14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6270171" y="0"/>
            <a:ext cx="6193995" cy="6872514"/>
          </a:xfrm>
          <a:prstGeom prst="rect">
            <a:avLst/>
          </a:prstGeom>
        </p:spPr>
      </p:pic>
      <p:pic>
        <p:nvPicPr>
          <p:cNvPr id="7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EB711A0E-7D0C-F72F-F1E1-EB4ECDB77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0" y="5334000"/>
            <a:ext cx="584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6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Exercicio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 pra fixação – nosso site</a:t>
            </a: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2AAAA156-57C9-AFCF-F851-0C054187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09" y="715994"/>
            <a:ext cx="8362544" cy="603944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... </a:t>
            </a:r>
            <a:r>
              <a:rPr lang="pt-BR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section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“serviços”......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&lt;section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id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contato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&lt;h2&gt;Fale 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Conosco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&lt;/h2&gt;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&lt;form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id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formulario-contato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    &lt;label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for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nome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"&gt;Nome:&lt;/label&gt;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    &lt;input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type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="text"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id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nome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name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nome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 /&gt;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    &lt;label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for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="email"&gt;Email:&lt;/label&gt;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    &lt;input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type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="email"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id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="email"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name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="email" /&gt;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......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FORMULARIO PARTE B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......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&lt;/</a:t>
            </a:r>
            <a:r>
              <a:rPr lang="pt-BR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form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&lt;/</a:t>
            </a:r>
            <a:r>
              <a:rPr lang="pt-BR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section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  <a:ea typeface="Comic Sans MS"/>
              <a:cs typeface="Comic Sans MS"/>
              <a:sym typeface="Comic Sans MS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Montserrat" panose="00000500000000000000" pitchFamily="2" charset="0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72522CB8-4A5E-D5BE-5E68-148E4C4DE08C}"/>
              </a:ext>
            </a:extLst>
          </p:cNvPr>
          <p:cNvSpPr txBox="1">
            <a:spLocks/>
          </p:cNvSpPr>
          <p:nvPr/>
        </p:nvSpPr>
        <p:spPr>
          <a:xfrm>
            <a:off x="9176083" y="715994"/>
            <a:ext cx="3400928" cy="6039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1.HEAD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2.BODY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2.1.header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2.2.main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2.2.1.section “sobre”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2.2.2.section“servicos”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2.2.3.section“contato”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2.3.footer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DAC3724-4636-1D3A-ABAB-5E27DE770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015" y="5501499"/>
            <a:ext cx="4572638" cy="828791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A2EC5F53-6C81-4BA0-A665-9D62C703E4DF}"/>
                  </a:ext>
                </a:extLst>
              </p14:cNvPr>
              <p14:cNvContentPartPr/>
              <p14:nvPr/>
            </p14:nvContentPartPr>
            <p14:xfrm>
              <a:off x="816505" y="2469846"/>
              <a:ext cx="483120" cy="79128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A2EC5F53-6C81-4BA0-A665-9D62C703E4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0385" y="2463726"/>
                <a:ext cx="49536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0A6D7475-3EF9-1EFB-44C2-734129A855DB}"/>
                  </a:ext>
                </a:extLst>
              </p14:cNvPr>
              <p14:cNvContentPartPr/>
              <p14:nvPr/>
            </p14:nvContentPartPr>
            <p14:xfrm>
              <a:off x="865105" y="3336366"/>
              <a:ext cx="406800" cy="79668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0A6D7475-3EF9-1EFB-44C2-734129A855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8985" y="3330246"/>
                <a:ext cx="419040" cy="8089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84DB5983-F64B-5C68-3A92-8A97478AD317}"/>
              </a:ext>
            </a:extLst>
          </p:cNvPr>
          <p:cNvSpPr/>
          <p:nvPr/>
        </p:nvSpPr>
        <p:spPr>
          <a:xfrm>
            <a:off x="6096000" y="1359580"/>
            <a:ext cx="2572844" cy="552631"/>
          </a:xfrm>
          <a:prstGeom prst="wedgeRoundRectCallout">
            <a:avLst>
              <a:gd name="adj1" fmla="val -50118"/>
              <a:gd name="adj2" fmla="val 76533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ysClr val="windowText" lastClr="000000"/>
                </a:solidFill>
              </a:rPr>
              <a:t>&lt;li&gt; </a:t>
            </a:r>
            <a:r>
              <a:rPr lang="pt-BR" dirty="0">
                <a:solidFill>
                  <a:sysClr val="windowText" lastClr="000000"/>
                </a:solidFill>
              </a:rPr>
              <a:t>itens de lista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1B647396-743F-92A0-5FAD-8A31F81C9C43}"/>
              </a:ext>
            </a:extLst>
          </p:cNvPr>
          <p:cNvSpPr/>
          <p:nvPr/>
        </p:nvSpPr>
        <p:spPr>
          <a:xfrm>
            <a:off x="3524328" y="652254"/>
            <a:ext cx="5651755" cy="552631"/>
          </a:xfrm>
          <a:prstGeom prst="wedgeRoundRectCallout">
            <a:avLst>
              <a:gd name="adj1" fmla="val -50118"/>
              <a:gd name="adj2" fmla="val 76533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3ª seção recebe id “contato”, pra ser acessado pelo navegador</a:t>
            </a:r>
          </a:p>
        </p:txBody>
      </p:sp>
    </p:spTree>
    <p:extLst>
      <p:ext uri="{BB962C8B-B14F-4D97-AF65-F5344CB8AC3E}">
        <p14:creationId xmlns:p14="http://schemas.microsoft.com/office/powerpoint/2010/main" val="1559295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Exercicio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 pra fixação – nosso site</a:t>
            </a: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2AAAA156-57C9-AFCF-F851-0C054187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09" y="715994"/>
            <a:ext cx="8362544" cy="603944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......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FORMULARIO PARTE B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......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&lt;label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for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assunto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"&gt;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Assunto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:&lt;/label&gt;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&lt;select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id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assunto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name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assunto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required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  <a:endParaRPr lang="pt-BR" sz="2000" b="1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  <a:ea typeface="Comic Sans MS"/>
              <a:cs typeface="Comic Sans MS"/>
              <a:sym typeface="Comic Sans M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    &lt;option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value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=""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disabled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selected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Escolha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um 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assunto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&lt;/option&gt;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    &lt;option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value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orcamento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"&gt;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Orçamento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&lt;/option&gt;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    &lt;option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value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suporte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"&gt;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Suporte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Técnico&lt;/option&gt;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    &lt;option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value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parceria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"&gt;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Parceria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&lt;/option&gt;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    &lt;option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value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="outros"&gt;Outros&lt;/option&gt;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  &lt;/select&gt;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......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FORMULARIO PARTE C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......</a:t>
            </a: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72522CB8-4A5E-D5BE-5E68-148E4C4DE08C}"/>
              </a:ext>
            </a:extLst>
          </p:cNvPr>
          <p:cNvSpPr txBox="1">
            <a:spLocks/>
          </p:cNvSpPr>
          <p:nvPr/>
        </p:nvSpPr>
        <p:spPr>
          <a:xfrm>
            <a:off x="9176083" y="715994"/>
            <a:ext cx="3400928" cy="6039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1.HEAD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2.BODY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2.1.header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2.2.main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2.2.1.section “sobre”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2.2.2.section“servicos”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2.2.3.section“contato”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2.3.footer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D6573D-69A5-D064-29C6-39F1858B74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676" t="24472" r="10186" b="46487"/>
          <a:stretch/>
        </p:blipFill>
        <p:spPr>
          <a:xfrm>
            <a:off x="6010722" y="5502442"/>
            <a:ext cx="4753532" cy="9825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5051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Exercicio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 pra fixação – nosso site</a:t>
            </a: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2AAAA156-57C9-AFCF-F851-0C054187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09" y="715994"/>
            <a:ext cx="8362544" cy="603944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......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FORMULARIO PARTE B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.......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&lt;label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for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mensagem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"&gt;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Mensagem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:&lt;/label&gt;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&lt;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textarea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id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mensagem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name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mensagem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rows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="4"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placeholder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="Sua 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mensagem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..."&gt;&lt;/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textarea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   &lt;label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class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="checkbox-label"&gt;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           &lt;input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type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="checkbox"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id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termos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name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termos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 /&gt;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           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Aceito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os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&lt;a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href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="#"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style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="color:#00bcd4;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text-decoration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: underline;"&gt;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termos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de 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uso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&lt;/a&gt;.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  &lt;/label&gt;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  &lt;button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type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="submit"&gt;</a:t>
            </a:r>
            <a:r>
              <a:rPr lang="en-US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Enviar</a:t>
            </a: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&lt;/button&gt;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&lt;/form&gt;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&lt;/section&gt;</a:t>
            </a:r>
          </a:p>
          <a:p>
            <a:pPr marL="0" indent="0">
              <a:lnSpc>
                <a:spcPct val="100000"/>
              </a:lnSpc>
              <a:buNone/>
            </a:pPr>
            <a:endParaRPr lang="pt-BR" sz="2000" b="1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500000000000000" pitchFamily="2" charset="0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72522CB8-4A5E-D5BE-5E68-148E4C4DE08C}"/>
              </a:ext>
            </a:extLst>
          </p:cNvPr>
          <p:cNvSpPr txBox="1">
            <a:spLocks/>
          </p:cNvSpPr>
          <p:nvPr/>
        </p:nvSpPr>
        <p:spPr>
          <a:xfrm>
            <a:off x="9176083" y="715994"/>
            <a:ext cx="3578610" cy="6039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1.HEAD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2.BODY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2.1.header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2.2.main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2.2.1.section “sobre”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2.2.2.section“servicos”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2.2.3.section“contato”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2.3.footer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807BE7C-7418-6E6A-8103-8A3E1984B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64" y="5354627"/>
            <a:ext cx="5644204" cy="11303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00381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Exercicio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 pra fixação – nosso site</a:t>
            </a: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2AAAA156-57C9-AFCF-F851-0C054187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09" y="715994"/>
            <a:ext cx="8362544" cy="603944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.... </a:t>
            </a:r>
            <a:r>
              <a:rPr lang="pt-BR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section“contato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” FORMULARIO....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footer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&lt;p </a:t>
            </a: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id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rodape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"&gt;&amp;copy; &lt;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span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</a:t>
            </a: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id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="ano"&gt;2025&lt;/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span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 Exemplo HTML. Todos os direitos reservados.&lt;/p&gt;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&lt;/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footer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&lt;script 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src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=“script.js"&gt;&lt;/script&gt;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&lt;/body&gt;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&lt;/</a:t>
            </a:r>
            <a:r>
              <a:rPr lang="pt-B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html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72522CB8-4A5E-D5BE-5E68-148E4C4DE08C}"/>
              </a:ext>
            </a:extLst>
          </p:cNvPr>
          <p:cNvSpPr txBox="1">
            <a:spLocks/>
          </p:cNvSpPr>
          <p:nvPr/>
        </p:nvSpPr>
        <p:spPr>
          <a:xfrm>
            <a:off x="9176083" y="715994"/>
            <a:ext cx="3160295" cy="6039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1.HEAD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2.BODY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2.1.header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2.2.main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2.2.1.section “sobre”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2.2.2.section“servicos”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2.2.3.section“contato”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2.3.footer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CED5C72-340A-58A2-74D7-4989887A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108" y="5385088"/>
            <a:ext cx="5490976" cy="6134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11999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38D7A4-73C9-B40D-1C33-F2BEEFB97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1" y="5716324"/>
            <a:ext cx="5931888" cy="618308"/>
          </a:xfrm>
          <a:prstGeom prst="rect">
            <a:avLst/>
          </a:prstGeom>
        </p:spPr>
      </p:pic>
      <p:pic>
        <p:nvPicPr>
          <p:cNvPr id="6" name="Picture 5" descr="A green and black logo&#10;&#10;Description automatically generated">
            <a:extLst>
              <a:ext uri="{FF2B5EF4-FFF2-40B4-BE49-F238E27FC236}">
                <a16:creationId xmlns:a16="http://schemas.microsoft.com/office/drawing/2014/main" id="{491EFDF1-AD18-4D57-46EA-147E8D8DF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53" y="2846190"/>
            <a:ext cx="4870368" cy="2011462"/>
          </a:xfrm>
          <a:prstGeom prst="rect">
            <a:avLst/>
          </a:prstGeom>
        </p:spPr>
      </p:pic>
      <p:pic>
        <p:nvPicPr>
          <p:cNvPr id="8" name="Picture 7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36AE607B-A03E-C9AA-0E07-76ACD5594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024" y="1555504"/>
            <a:ext cx="3746991" cy="374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C6931-6C63-41AE-83C2-61206F6AB159}"/>
              </a:ext>
            </a:extLst>
          </p:cNvPr>
          <p:cNvSpPr txBox="1"/>
          <p:nvPr/>
        </p:nvSpPr>
        <p:spPr>
          <a:xfrm>
            <a:off x="604353" y="1272745"/>
            <a:ext cx="5881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77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97930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Estrutura HTML Básica</a:t>
            </a: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2AAAA156-57C9-AFCF-F851-0C054187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09" y="715994"/>
            <a:ext cx="8248957" cy="603944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&lt;!DOCTYPE 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html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html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&lt;</a:t>
            </a:r>
            <a:r>
              <a:rPr lang="pt-BR" sz="2000" b="1" dirty="0" err="1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head</a:t>
            </a: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&lt;meta </a:t>
            </a:r>
            <a:r>
              <a:rPr lang="pt-BR" sz="2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charset</a:t>
            </a:r>
            <a:r>
              <a:rPr lang="pt-BR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="UTF-8" </a:t>
            </a: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/&gt;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&lt;</a:t>
            </a:r>
            <a:r>
              <a:rPr lang="pt-BR" sz="2000" b="1" dirty="0" err="1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title</a:t>
            </a: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Minha Página</a:t>
            </a: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&lt;/</a:t>
            </a:r>
            <a:r>
              <a:rPr lang="pt-BR" sz="2000" b="1" dirty="0" err="1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title</a:t>
            </a: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&lt;/</a:t>
            </a:r>
            <a:r>
              <a:rPr lang="pt-BR" sz="2000" b="1" dirty="0" err="1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head</a:t>
            </a: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&lt;body&gt;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&lt;h1 </a:t>
            </a:r>
            <a:r>
              <a:rPr lang="pt-BR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id</a:t>
            </a:r>
            <a:r>
              <a:rPr lang="pt-BR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=“h1_hello”</a:t>
            </a: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Olá, mundo!</a:t>
            </a: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&lt;/h1&gt;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&lt;p&gt;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Essa é minha primeira página HTML.</a:t>
            </a: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&lt;/p&gt;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&lt;a </a:t>
            </a:r>
            <a:r>
              <a:rPr lang="pt-BR" sz="2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href</a:t>
            </a:r>
            <a:r>
              <a:rPr lang="pt-BR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="https://www.google.com/"</a:t>
            </a: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Clique nesse link</a:t>
            </a: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&lt;/a&gt;  &lt;/body&gt;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&lt;/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html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  <a:endParaRPr lang="pt-BR" sz="2000" dirty="0">
              <a:latin typeface="Montserrat" panose="00000500000000000000" pitchFamily="2" charset="0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49E93EE4-6807-21BE-F9CD-AB6287FDE606}"/>
              </a:ext>
            </a:extLst>
          </p:cNvPr>
          <p:cNvSpPr/>
          <p:nvPr/>
        </p:nvSpPr>
        <p:spPr>
          <a:xfrm>
            <a:off x="3391489" y="707810"/>
            <a:ext cx="5585383" cy="952639"/>
          </a:xfrm>
          <a:prstGeom prst="wedgeRoundRectCallout">
            <a:avLst>
              <a:gd name="adj1" fmla="val -88148"/>
              <a:gd name="adj2" fmla="val 26340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HTML tem 2 partes:</a:t>
            </a:r>
            <a:br>
              <a:rPr lang="pt-BR" dirty="0">
                <a:solidFill>
                  <a:sysClr val="windowText" lastClr="000000"/>
                </a:solidFill>
              </a:rPr>
            </a:br>
            <a:r>
              <a:rPr lang="pt-BR" b="1" dirty="0">
                <a:solidFill>
                  <a:schemeClr val="accent4"/>
                </a:solidFill>
              </a:rPr>
              <a:t>HEAD</a:t>
            </a:r>
            <a:r>
              <a:rPr lang="pt-BR" dirty="0">
                <a:solidFill>
                  <a:sysClr val="windowText" lastClr="000000"/>
                </a:solidFill>
              </a:rPr>
              <a:t> = ‘cabeça’ contém as configurações da página</a:t>
            </a:r>
            <a:br>
              <a:rPr lang="pt-BR" dirty="0">
                <a:solidFill>
                  <a:sysClr val="windowText" lastClr="000000"/>
                </a:solidFill>
              </a:rPr>
            </a:br>
            <a:r>
              <a:rPr lang="pt-BR" b="1" dirty="0">
                <a:solidFill>
                  <a:schemeClr val="accent2"/>
                </a:solidFill>
              </a:rPr>
              <a:t>BODY </a:t>
            </a:r>
            <a:r>
              <a:rPr lang="pt-BR" dirty="0">
                <a:solidFill>
                  <a:sysClr val="windowText" lastClr="000000"/>
                </a:solidFill>
              </a:rPr>
              <a:t>= é a página em si, o que aparece nela</a:t>
            </a: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A1F3425C-7463-40FF-483C-20FC2DE3EA5C}"/>
              </a:ext>
            </a:extLst>
          </p:cNvPr>
          <p:cNvSpPr/>
          <p:nvPr/>
        </p:nvSpPr>
        <p:spPr>
          <a:xfrm>
            <a:off x="4053841" y="1812423"/>
            <a:ext cx="7535726" cy="613434"/>
          </a:xfrm>
          <a:prstGeom prst="wedgeRoundRectCallout">
            <a:avLst>
              <a:gd name="adj1" fmla="val -53319"/>
              <a:gd name="adj2" fmla="val 43731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&lt;meta&gt; são metadados (configurações extras), TAG de </a:t>
            </a:r>
            <a:r>
              <a:rPr lang="pt-BR" dirty="0" err="1">
                <a:solidFill>
                  <a:sysClr val="windowText" lastClr="000000"/>
                </a:solidFill>
              </a:rPr>
              <a:t>auto-fechamento</a:t>
            </a:r>
            <a:endParaRPr lang="pt-BR" dirty="0">
              <a:solidFill>
                <a:sysClr val="windowText" lastClr="000000"/>
              </a:solidFill>
            </a:endParaRPr>
          </a:p>
          <a:p>
            <a:pPr algn="ctr"/>
            <a:r>
              <a:rPr lang="pt-BR" dirty="0" err="1">
                <a:solidFill>
                  <a:sysClr val="windowText" lastClr="000000"/>
                </a:solidFill>
              </a:rPr>
              <a:t>Charset</a:t>
            </a:r>
            <a:r>
              <a:rPr lang="pt-BR" dirty="0">
                <a:solidFill>
                  <a:sysClr val="windowText" lastClr="000000"/>
                </a:solidFill>
              </a:rPr>
              <a:t> é o tipo de codificação dos textos (UTF-8)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96F2555-5230-BD14-14F2-D698B04FDC29}"/>
              </a:ext>
            </a:extLst>
          </p:cNvPr>
          <p:cNvSpPr/>
          <p:nvPr/>
        </p:nvSpPr>
        <p:spPr>
          <a:xfrm>
            <a:off x="5954278" y="2604904"/>
            <a:ext cx="5633202" cy="443096"/>
          </a:xfrm>
          <a:prstGeom prst="wedgeRoundRectCallout">
            <a:avLst>
              <a:gd name="adj1" fmla="val -81025"/>
              <a:gd name="adj2" fmla="val 30992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&lt;</a:t>
            </a:r>
            <a:r>
              <a:rPr lang="pt-BR" dirty="0" err="1">
                <a:solidFill>
                  <a:sysClr val="windowText" lastClr="000000"/>
                </a:solidFill>
              </a:rPr>
              <a:t>title</a:t>
            </a:r>
            <a:r>
              <a:rPr lang="pt-BR" dirty="0">
                <a:solidFill>
                  <a:sysClr val="windowText" lastClr="000000"/>
                </a:solidFill>
              </a:rPr>
              <a:t>&gt; é o nome do seu site que vai ficar escrito na Aba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F53404DB-5B31-C141-1AB7-4FF172805E4A}"/>
              </a:ext>
            </a:extLst>
          </p:cNvPr>
          <p:cNvSpPr/>
          <p:nvPr/>
        </p:nvSpPr>
        <p:spPr>
          <a:xfrm>
            <a:off x="4900422" y="3370313"/>
            <a:ext cx="3578610" cy="751333"/>
          </a:xfrm>
          <a:prstGeom prst="wedgeRoundRectCallout">
            <a:avLst>
              <a:gd name="adj1" fmla="val -57886"/>
              <a:gd name="adj2" fmla="val 53981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&lt;h1&gt; Fonte Texto grande (ênfase)</a:t>
            </a:r>
          </a:p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H1 é o maior.. H6 é o menor</a:t>
            </a:r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56EBC3E8-49D2-1D52-73F6-E5F006A21F82}"/>
              </a:ext>
            </a:extLst>
          </p:cNvPr>
          <p:cNvSpPr/>
          <p:nvPr/>
        </p:nvSpPr>
        <p:spPr>
          <a:xfrm>
            <a:off x="6004183" y="4206970"/>
            <a:ext cx="5945378" cy="373015"/>
          </a:xfrm>
          <a:prstGeom prst="wedgeRoundRectCallout">
            <a:avLst>
              <a:gd name="adj1" fmla="val -63933"/>
              <a:gd name="adj2" fmla="val 26510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Foi dado um </a:t>
            </a:r>
            <a:r>
              <a:rPr lang="pt-BR" b="1" dirty="0">
                <a:solidFill>
                  <a:schemeClr val="accent6"/>
                </a:solidFill>
              </a:rPr>
              <a:t>id</a:t>
            </a:r>
            <a:r>
              <a:rPr lang="pt-BR" dirty="0">
                <a:solidFill>
                  <a:sysClr val="windowText" lastClr="000000"/>
                </a:solidFill>
              </a:rPr>
              <a:t> para esse h1, o nome do </a:t>
            </a:r>
            <a:r>
              <a:rPr lang="pt-BR" b="1" dirty="0">
                <a:solidFill>
                  <a:schemeClr val="accent6"/>
                </a:solidFill>
              </a:rPr>
              <a:t>id</a:t>
            </a:r>
            <a:r>
              <a:rPr lang="pt-BR" b="1" dirty="0">
                <a:solidFill>
                  <a:schemeClr val="accent5"/>
                </a:solidFill>
              </a:rPr>
              <a:t> </a:t>
            </a:r>
            <a:r>
              <a:rPr lang="pt-BR" dirty="0">
                <a:solidFill>
                  <a:sysClr val="windowText" lastClr="000000"/>
                </a:solidFill>
              </a:rPr>
              <a:t>é </a:t>
            </a:r>
            <a:r>
              <a:rPr lang="pt-BR" dirty="0">
                <a:solidFill>
                  <a:schemeClr val="accent6"/>
                </a:solidFill>
              </a:rPr>
              <a:t>h1_hello</a:t>
            </a: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6D30AC05-93D3-C241-A1FE-F9C834E4E973}"/>
              </a:ext>
            </a:extLst>
          </p:cNvPr>
          <p:cNvSpPr/>
          <p:nvPr/>
        </p:nvSpPr>
        <p:spPr>
          <a:xfrm>
            <a:off x="6898639" y="4766492"/>
            <a:ext cx="4023361" cy="373015"/>
          </a:xfrm>
          <a:prstGeom prst="wedgeRoundRectCallout">
            <a:avLst>
              <a:gd name="adj1" fmla="val -63933"/>
              <a:gd name="adj2" fmla="val 6082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&lt;p&gt; é parágrafo, texto normal </a:t>
            </a:r>
            <a:endParaRPr lang="pt-BR" dirty="0">
              <a:solidFill>
                <a:schemeClr val="accent5"/>
              </a:solidFill>
            </a:endParaRPr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6841A365-B0B2-4285-D12A-689656A23217}"/>
              </a:ext>
            </a:extLst>
          </p:cNvPr>
          <p:cNvSpPr/>
          <p:nvPr/>
        </p:nvSpPr>
        <p:spPr>
          <a:xfrm>
            <a:off x="8310880" y="5252036"/>
            <a:ext cx="3784796" cy="889970"/>
          </a:xfrm>
          <a:prstGeom prst="wedgeRoundRectCallout">
            <a:avLst>
              <a:gd name="adj1" fmla="val -58698"/>
              <a:gd name="adj2" fmla="val -20175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&lt;a&gt; link,</a:t>
            </a:r>
            <a:br>
              <a:rPr lang="pt-BR" dirty="0">
                <a:solidFill>
                  <a:sysClr val="windowText" lastClr="000000"/>
                </a:solidFill>
              </a:rPr>
            </a:br>
            <a:r>
              <a:rPr lang="pt-BR" dirty="0" err="1">
                <a:solidFill>
                  <a:sysClr val="windowText" lastClr="000000"/>
                </a:solidFill>
              </a:rPr>
              <a:t>href</a:t>
            </a:r>
            <a:r>
              <a:rPr lang="pt-BR" dirty="0">
                <a:solidFill>
                  <a:sysClr val="windowText" lastClr="000000"/>
                </a:solidFill>
              </a:rPr>
              <a:t> é atributo pra onde o link leva</a:t>
            </a:r>
            <a:endParaRPr lang="pt-BR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098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Criando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projetoWEB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 no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Webstorm</a:t>
            </a:r>
            <a:endParaRPr lang="pt-BR" sz="2800" b="1" spc="300" dirty="0">
              <a:solidFill>
                <a:schemeClr val="bg2">
                  <a:lumMod val="10000"/>
                </a:schemeClr>
              </a:solidFill>
              <a:latin typeface="Montserrat"/>
            </a:endParaRP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2AAAA156-57C9-AFCF-F851-0C054187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09" y="715994"/>
            <a:ext cx="11143603" cy="603944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Crie uma pasta chamada “</a:t>
            </a:r>
            <a:r>
              <a:rPr lang="pt-BR" sz="2000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projetoWEB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” (copie o caminho)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Abra o WEBSTORM e clique em “Novo Projeto” &gt; “</a:t>
            </a:r>
            <a:r>
              <a:rPr lang="pt-BR" sz="2000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Empty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Project”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Escolha o caminho da pasta que você criou no passo 1</a:t>
            </a:r>
            <a:b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</a:br>
            <a:b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</a:br>
            <a:b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</a:b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							(cole o caminho copiado)</a:t>
            </a:r>
            <a:b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</a:br>
            <a:b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</a:br>
            <a:endParaRPr lang="pt-BR" sz="2000" dirty="0">
              <a:latin typeface="Montserrat" panose="00000500000000000000" pitchFamily="2" charset="0"/>
              <a:ea typeface="Comic Sans MS"/>
              <a:cs typeface="Comic Sans MS"/>
              <a:sym typeface="Comic Sans MS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Crie 3 arquivos novos: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pt-BR" sz="18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index.html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pt-BR" sz="18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styles.css (Stylesheet)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pt-BR" sz="18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script.js (Javascript)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FFA8A251-C868-8006-EF96-641572CBAE95}"/>
                  </a:ext>
                </a:extLst>
              </p14:cNvPr>
              <p14:cNvContentPartPr/>
              <p14:nvPr/>
            </p14:nvContentPartPr>
            <p14:xfrm>
              <a:off x="3785811" y="2004909"/>
              <a:ext cx="360" cy="36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FFA8A251-C868-8006-EF96-641572CBAE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9691" y="1998789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EF8D514F-24CB-E974-FABE-5CFB2D9F3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04" y="2349944"/>
            <a:ext cx="6030110" cy="22660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2C44DAE-B552-0EFC-AE43-480A3B74F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6199" y="4718594"/>
            <a:ext cx="4191585" cy="1952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7302504-C76F-C875-4D32-A2A74FC5D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035" y="4718594"/>
            <a:ext cx="2505425" cy="9716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36704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Criando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projetoWEB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 no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Webstorm</a:t>
            </a:r>
            <a:endParaRPr lang="pt-BR" sz="2800" b="1" spc="300" dirty="0">
              <a:solidFill>
                <a:schemeClr val="bg2">
                  <a:lumMod val="10000"/>
                </a:schemeClr>
              </a:solidFill>
              <a:latin typeface="Montserrat"/>
            </a:endParaRP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FFA8A251-C868-8006-EF96-641572CBAE95}"/>
                  </a:ext>
                </a:extLst>
              </p14:cNvPr>
              <p14:cNvContentPartPr/>
              <p14:nvPr/>
            </p14:nvContentPartPr>
            <p14:xfrm>
              <a:off x="3785811" y="2004909"/>
              <a:ext cx="360" cy="36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FFA8A251-C868-8006-EF96-641572CBAE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9691" y="1998789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m 11">
            <a:extLst>
              <a:ext uri="{FF2B5EF4-FFF2-40B4-BE49-F238E27FC236}">
                <a16:creationId xmlns:a16="http://schemas.microsoft.com/office/drawing/2014/main" id="{89DDC337-A0C2-09E7-B4B1-6BE131A9A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781" y="1217268"/>
            <a:ext cx="5841534" cy="43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18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Criando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projetoWEB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 no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Webstorm</a:t>
            </a:r>
            <a:endParaRPr lang="pt-BR" sz="2800" b="1" spc="300" dirty="0">
              <a:solidFill>
                <a:schemeClr val="bg2">
                  <a:lumMod val="10000"/>
                </a:schemeClr>
              </a:solidFill>
              <a:latin typeface="Montserrat"/>
            </a:endParaRP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2AAAA156-57C9-AFCF-F851-0C054187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09" y="715994"/>
            <a:ext cx="11463643" cy="6039448"/>
          </a:xfrm>
        </p:spPr>
        <p:txBody>
          <a:bodyPr numCol="2"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Abra o arquivo </a:t>
            </a:r>
            <a:r>
              <a:rPr lang="pt-BR" sz="2000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html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, e escolha a opção com o botão direito:</a:t>
            </a:r>
            <a:b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</a:b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Open In &gt; Browser &gt; Chrome</a:t>
            </a:r>
            <a:b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</a:br>
            <a:b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</a:br>
            <a:b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</a:br>
            <a:b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</a:br>
            <a:b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</a:br>
            <a:b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</a:br>
            <a:b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</a:br>
            <a:b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</a:br>
            <a:b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</a:br>
            <a:b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</a:br>
            <a:endParaRPr lang="pt-BR" sz="2000" dirty="0">
              <a:latin typeface="Montserrat" panose="00000500000000000000" pitchFamily="2" charset="0"/>
              <a:ea typeface="Comic Sans MS"/>
              <a:cs typeface="Comic Sans MS"/>
              <a:sym typeface="Comic Sans M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Coloque as janelas do </a:t>
            </a:r>
            <a:r>
              <a:rPr lang="pt-BR" sz="2000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Webstorm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e do Browser lado a lado: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endParaRPr lang="pt-BR" sz="1600" dirty="0">
              <a:latin typeface="Montserrat" panose="00000500000000000000" pitchFamily="2" charset="0"/>
              <a:ea typeface="Comic Sans MS"/>
              <a:cs typeface="Comic Sans MS"/>
              <a:sym typeface="Comic Sans M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FFA8A251-C868-8006-EF96-641572CBAE95}"/>
                  </a:ext>
                </a:extLst>
              </p14:cNvPr>
              <p14:cNvContentPartPr/>
              <p14:nvPr/>
            </p14:nvContentPartPr>
            <p14:xfrm>
              <a:off x="3785811" y="2004909"/>
              <a:ext cx="360" cy="36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FFA8A251-C868-8006-EF96-641572CBAE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9691" y="1998789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m 7">
            <a:extLst>
              <a:ext uri="{FF2B5EF4-FFF2-40B4-BE49-F238E27FC236}">
                <a16:creationId xmlns:a16="http://schemas.microsoft.com/office/drawing/2014/main" id="{B22F5076-BE55-48AA-1AFB-325631CBE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53" y="2104024"/>
            <a:ext cx="4358575" cy="46514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82DEAEE-3EF2-8550-1ACD-79BE7EA17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394" y="2004909"/>
            <a:ext cx="5608320" cy="36093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4D315A61-E28C-BB04-A833-786CDE322DE9}"/>
              </a:ext>
            </a:extLst>
          </p:cNvPr>
          <p:cNvCxnSpPr>
            <a:cxnSpLocks/>
          </p:cNvCxnSpPr>
          <p:nvPr/>
        </p:nvCxnSpPr>
        <p:spPr>
          <a:xfrm>
            <a:off x="5844483" y="715994"/>
            <a:ext cx="96069" cy="5428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694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Exercicio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 pra fixação – nosso site</a:t>
            </a: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2AAAA156-57C9-AFCF-F851-0C054187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09" y="715994"/>
            <a:ext cx="8362544" cy="603944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&lt;!DOCTYPE 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html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html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</a:t>
            </a:r>
            <a:r>
              <a:rPr lang="pt-BR" sz="2000" b="1" dirty="0" err="1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lang</a:t>
            </a:r>
            <a:r>
              <a:rPr lang="pt-BR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pt-BR" sz="2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pt</a:t>
            </a:r>
            <a:r>
              <a:rPr lang="pt-BR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-BR"&gt;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head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&lt;meta </a:t>
            </a:r>
            <a:r>
              <a:rPr lang="pt-BR" sz="2000" b="1" dirty="0" err="1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charset</a:t>
            </a:r>
            <a:r>
              <a:rPr lang="pt-BR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="UTF-8" 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/&gt;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&lt;meta </a:t>
            </a:r>
            <a:r>
              <a:rPr lang="pt-BR" sz="2000" b="1" dirty="0" err="1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name</a:t>
            </a:r>
            <a:r>
              <a:rPr lang="pt-BR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pt-BR" sz="2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viewport</a:t>
            </a:r>
            <a:r>
              <a:rPr lang="pt-BR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 </a:t>
            </a:r>
            <a:r>
              <a:rPr lang="pt-BR" sz="2000" b="1" dirty="0" err="1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content</a:t>
            </a:r>
            <a:r>
              <a:rPr lang="pt-BR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pt-BR" sz="2000" b="1" dirty="0" err="1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width</a:t>
            </a:r>
            <a:r>
              <a:rPr lang="pt-BR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=device-</a:t>
            </a:r>
            <a:r>
              <a:rPr lang="pt-BR" sz="2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width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, </a:t>
            </a:r>
            <a:r>
              <a:rPr lang="pt-BR" sz="2000" b="1" dirty="0" err="1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initial-scale</a:t>
            </a:r>
            <a:r>
              <a:rPr lang="pt-BR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=1" 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/&gt;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&lt;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title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Exemplo Tech HTML + JS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&lt;/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title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&lt;link </a:t>
            </a:r>
            <a:r>
              <a:rPr lang="pt-BR" sz="2000" b="1" dirty="0" err="1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rel</a:t>
            </a:r>
            <a:r>
              <a:rPr lang="pt-BR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pt-BR" sz="2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stylesheet</a:t>
            </a:r>
            <a:r>
              <a:rPr lang="pt-BR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 </a:t>
            </a:r>
            <a:r>
              <a:rPr lang="pt-BR" sz="2000" b="1" dirty="0" err="1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href</a:t>
            </a:r>
            <a:r>
              <a:rPr lang="pt-BR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="styles.css"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&lt;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style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&gt;&lt;/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style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&lt;/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head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&lt;body&gt;&lt;/body&gt;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&lt;/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html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  <a:endParaRPr lang="pt-BR" sz="2000" dirty="0">
              <a:latin typeface="Montserrat" panose="00000500000000000000" pitchFamily="2" charset="0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72522CB8-4A5E-D5BE-5E68-148E4C4DE08C}"/>
              </a:ext>
            </a:extLst>
          </p:cNvPr>
          <p:cNvSpPr txBox="1">
            <a:spLocks/>
          </p:cNvSpPr>
          <p:nvPr/>
        </p:nvSpPr>
        <p:spPr>
          <a:xfrm>
            <a:off x="9176084" y="715994"/>
            <a:ext cx="3015916" cy="6039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1.HEAD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2.BODY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2.1.header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2.2.main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2.2.1.section “sobre”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2.2.2.section “</a:t>
            </a:r>
            <a:r>
              <a:rPr lang="pt-BR" sz="2000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servicos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2.2.3.section “contato”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2.3.footer</a:t>
            </a:r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5A54C5E3-46D2-8FD5-09F1-2B9C3A1A7DC1}"/>
              </a:ext>
            </a:extLst>
          </p:cNvPr>
          <p:cNvSpPr/>
          <p:nvPr/>
        </p:nvSpPr>
        <p:spPr>
          <a:xfrm>
            <a:off x="3411809" y="715993"/>
            <a:ext cx="5585383" cy="1225923"/>
          </a:xfrm>
          <a:prstGeom prst="wedgeRoundRectCallout">
            <a:avLst>
              <a:gd name="adj1" fmla="val -85238"/>
              <a:gd name="adj2" fmla="val 51617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HTML tem 2 partes:</a:t>
            </a:r>
            <a:br>
              <a:rPr lang="pt-BR" dirty="0">
                <a:solidFill>
                  <a:sysClr val="windowText" lastClr="000000"/>
                </a:solidFill>
              </a:rPr>
            </a:br>
            <a:r>
              <a:rPr lang="pt-BR" dirty="0">
                <a:solidFill>
                  <a:sysClr val="windowText" lastClr="000000"/>
                </a:solidFill>
              </a:rPr>
              <a:t>HEAD = ‘cabeça’ contém as configurações da página</a:t>
            </a:r>
            <a:br>
              <a:rPr lang="pt-BR" dirty="0">
                <a:solidFill>
                  <a:sysClr val="windowText" lastClr="000000"/>
                </a:solidFill>
              </a:rPr>
            </a:br>
            <a:r>
              <a:rPr lang="pt-BR" dirty="0">
                <a:solidFill>
                  <a:sysClr val="windowText" lastClr="000000"/>
                </a:solidFill>
              </a:rPr>
              <a:t>BODY = é a página em si, o que aparece nela</a:t>
            </a: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93D05A01-BC40-31A7-E2E1-0A5AABB098F9}"/>
              </a:ext>
            </a:extLst>
          </p:cNvPr>
          <p:cNvSpPr/>
          <p:nvPr/>
        </p:nvSpPr>
        <p:spPr>
          <a:xfrm>
            <a:off x="4040699" y="2320526"/>
            <a:ext cx="2055301" cy="469648"/>
          </a:xfrm>
          <a:prstGeom prst="wedgeRoundRectCallout">
            <a:avLst>
              <a:gd name="adj1" fmla="val -85238"/>
              <a:gd name="adj2" fmla="val 51617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responsividade</a:t>
            </a: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B82420FF-5505-B825-84B7-8BD9691EA4E2}"/>
              </a:ext>
            </a:extLst>
          </p:cNvPr>
          <p:cNvSpPr/>
          <p:nvPr/>
        </p:nvSpPr>
        <p:spPr>
          <a:xfrm>
            <a:off x="5416494" y="3220078"/>
            <a:ext cx="2771161" cy="469648"/>
          </a:xfrm>
          <a:prstGeom prst="wedgeRoundRectCallout">
            <a:avLst>
              <a:gd name="adj1" fmla="val -85238"/>
              <a:gd name="adj2" fmla="val 51617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Nome da Aba do seu site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9F95F9E6-C817-8210-5CB7-622BB92255F0}"/>
              </a:ext>
            </a:extLst>
          </p:cNvPr>
          <p:cNvSpPr/>
          <p:nvPr/>
        </p:nvSpPr>
        <p:spPr>
          <a:xfrm>
            <a:off x="5680747" y="3782140"/>
            <a:ext cx="3391947" cy="469648"/>
          </a:xfrm>
          <a:prstGeom prst="wedgeRoundRectCallout">
            <a:avLst>
              <a:gd name="adj1" fmla="val -85238"/>
              <a:gd name="adj2" fmla="val 51617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Ligação com nosso arquivo </a:t>
            </a:r>
            <a:r>
              <a:rPr lang="pt-BR" dirty="0" err="1">
                <a:solidFill>
                  <a:sysClr val="windowText" lastClr="000000"/>
                </a:solidFill>
              </a:rPr>
              <a:t>css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5A0C5E9D-0793-2AAF-74AE-29463E30132E}"/>
              </a:ext>
            </a:extLst>
          </p:cNvPr>
          <p:cNvSpPr/>
          <p:nvPr/>
        </p:nvSpPr>
        <p:spPr>
          <a:xfrm>
            <a:off x="4159432" y="4706729"/>
            <a:ext cx="4692241" cy="469648"/>
          </a:xfrm>
          <a:prstGeom prst="wedgeRoundRectCallout">
            <a:avLst>
              <a:gd name="adj1" fmla="val -87092"/>
              <a:gd name="adj2" fmla="val -18939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Se quiser </a:t>
            </a:r>
            <a:r>
              <a:rPr lang="pt-BR" dirty="0" err="1">
                <a:solidFill>
                  <a:sysClr val="windowText" lastClr="000000"/>
                </a:solidFill>
              </a:rPr>
              <a:t>vc</a:t>
            </a:r>
            <a:r>
              <a:rPr lang="pt-BR" dirty="0">
                <a:solidFill>
                  <a:sysClr val="windowText" lastClr="000000"/>
                </a:solidFill>
              </a:rPr>
              <a:t> pode colocar o </a:t>
            </a:r>
            <a:r>
              <a:rPr lang="pt-BR" dirty="0" err="1">
                <a:solidFill>
                  <a:sysClr val="windowText" lastClr="000000"/>
                </a:solidFill>
              </a:rPr>
              <a:t>css</a:t>
            </a:r>
            <a:r>
              <a:rPr lang="pt-BR" dirty="0">
                <a:solidFill>
                  <a:sysClr val="windowText" lastClr="000000"/>
                </a:solidFill>
              </a:rPr>
              <a:t> direto aqui</a:t>
            </a:r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8C46D55F-0679-09CF-D651-52E0A8DCE814}"/>
              </a:ext>
            </a:extLst>
          </p:cNvPr>
          <p:cNvSpPr/>
          <p:nvPr/>
        </p:nvSpPr>
        <p:spPr>
          <a:xfrm>
            <a:off x="2829107" y="5672358"/>
            <a:ext cx="5174773" cy="469648"/>
          </a:xfrm>
          <a:prstGeom prst="wedgeRoundRectCallout">
            <a:avLst>
              <a:gd name="adj1" fmla="val -59533"/>
              <a:gd name="adj2" fmla="val -11794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Próximo slide, coloque os conteúdos aqui dentro</a:t>
            </a:r>
          </a:p>
        </p:txBody>
      </p:sp>
    </p:spTree>
    <p:extLst>
      <p:ext uri="{BB962C8B-B14F-4D97-AF65-F5344CB8AC3E}">
        <p14:creationId xmlns:p14="http://schemas.microsoft.com/office/powerpoint/2010/main" val="1646798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Exercicio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 pra fixação – nosso site</a:t>
            </a: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2AAAA156-57C9-AFCF-F851-0C054187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09" y="715994"/>
            <a:ext cx="8362544" cy="603944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&lt;body&gt;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&lt;header&gt;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&lt;h1 </a:t>
            </a: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id</a:t>
            </a:r>
            <a:r>
              <a:rPr lang="pt-BR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="titulo"&gt;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Bem-vindo ao Exemplo de HTML&lt;/h1&gt;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&lt;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nav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&lt;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ol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  &lt;li&gt;&lt;a </a:t>
            </a:r>
            <a:r>
              <a:rPr lang="pt-BR" sz="2000" b="1" dirty="0" err="1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href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#sobre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"&gt;Sobre&lt;/a&gt;&lt;/li&gt;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  &lt;li&gt;&lt;a </a:t>
            </a:r>
            <a:r>
              <a:rPr lang="pt-BR" sz="2000" b="1" dirty="0" err="1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href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#</a:t>
            </a:r>
            <a:r>
              <a:rPr lang="pt-BR" sz="2000" b="1" dirty="0" err="1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servicos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"&gt;Serviços&lt;/a&gt;&lt;/li&gt;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  &lt;li&gt;&lt;a </a:t>
            </a:r>
            <a:r>
              <a:rPr lang="pt-BR" sz="2000" b="1" dirty="0" err="1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href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pt-BR" sz="2000" b="1" dirty="0">
                <a:solidFill>
                  <a:schemeClr val="accent4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#contato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"&gt;Contato&lt;/a&gt;&lt;/li&gt;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&lt;/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ol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&lt;/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nav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&lt;/header&gt;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....</a:t>
            </a:r>
            <a:r>
              <a:rPr lang="pt-BR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main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....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&lt;/body&gt;</a:t>
            </a: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72522CB8-4A5E-D5BE-5E68-148E4C4DE08C}"/>
              </a:ext>
            </a:extLst>
          </p:cNvPr>
          <p:cNvSpPr txBox="1">
            <a:spLocks/>
          </p:cNvSpPr>
          <p:nvPr/>
        </p:nvSpPr>
        <p:spPr>
          <a:xfrm>
            <a:off x="9176084" y="715994"/>
            <a:ext cx="3015916" cy="6039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1.HEAD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2.BODY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2.1.header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2.2.main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2.2.1.section “sobre”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2.2.2.section “</a:t>
            </a:r>
            <a:r>
              <a:rPr lang="pt-BR" sz="2000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servicos</a:t>
            </a: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2.2.3.section “contato”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2.3.footer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8058BF-D947-E375-6B42-F27E2550C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595" y="4881880"/>
            <a:ext cx="6007424" cy="15902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7E6C94CE-4BC2-3B63-EAD3-77777A0E2191}"/>
              </a:ext>
            </a:extLst>
          </p:cNvPr>
          <p:cNvSpPr/>
          <p:nvPr/>
        </p:nvSpPr>
        <p:spPr>
          <a:xfrm>
            <a:off x="1712976" y="674323"/>
            <a:ext cx="2638694" cy="348388"/>
          </a:xfrm>
          <a:prstGeom prst="wedgeRoundRectCallout">
            <a:avLst>
              <a:gd name="adj1" fmla="val -51538"/>
              <a:gd name="adj2" fmla="val 128672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Cabeçalho da página</a:t>
            </a: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AB13D96A-048C-4E07-6FB8-49B302545375}"/>
              </a:ext>
            </a:extLst>
          </p:cNvPr>
          <p:cNvSpPr/>
          <p:nvPr/>
        </p:nvSpPr>
        <p:spPr>
          <a:xfrm>
            <a:off x="2740628" y="1113563"/>
            <a:ext cx="5606418" cy="348388"/>
          </a:xfrm>
          <a:prstGeom prst="wedgeRoundRectCallout">
            <a:avLst>
              <a:gd name="adj1" fmla="val -33208"/>
              <a:gd name="adj2" fmla="val 119040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Letra de </a:t>
            </a:r>
            <a:r>
              <a:rPr lang="pt-BR" dirty="0" err="1">
                <a:solidFill>
                  <a:sysClr val="windowText" lastClr="000000"/>
                </a:solidFill>
              </a:rPr>
              <a:t>ênsafe</a:t>
            </a:r>
            <a:r>
              <a:rPr lang="pt-BR" dirty="0">
                <a:solidFill>
                  <a:sysClr val="windowText" lastClr="000000"/>
                </a:solidFill>
              </a:rPr>
              <a:t> (maior &lt;h1&gt;... Até menor &lt;h6&gt;)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912EAE9-E4C0-81F2-1E88-06CFC2A6EFF8}"/>
              </a:ext>
            </a:extLst>
          </p:cNvPr>
          <p:cNvSpPr/>
          <p:nvPr/>
        </p:nvSpPr>
        <p:spPr>
          <a:xfrm>
            <a:off x="1649128" y="2107473"/>
            <a:ext cx="6916031" cy="348388"/>
          </a:xfrm>
          <a:prstGeom prst="wedgeRoundRectCallout">
            <a:avLst>
              <a:gd name="adj1" fmla="val -52252"/>
              <a:gd name="adj2" fmla="val -4969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Navegador, local onde colocamos os links de seções diferentes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53765566-504C-D6C3-9CF8-DA713EA933D3}"/>
              </a:ext>
            </a:extLst>
          </p:cNvPr>
          <p:cNvSpPr/>
          <p:nvPr/>
        </p:nvSpPr>
        <p:spPr>
          <a:xfrm>
            <a:off x="1601035" y="2588385"/>
            <a:ext cx="6916031" cy="348388"/>
          </a:xfrm>
          <a:prstGeom prst="wedgeRoundRectCallout">
            <a:avLst>
              <a:gd name="adj1" fmla="val -52252"/>
              <a:gd name="adj2" fmla="val -4969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Lista ordenada = </a:t>
            </a:r>
            <a:r>
              <a:rPr lang="pt-BR" b="1" dirty="0">
                <a:solidFill>
                  <a:sysClr val="windowText" lastClr="000000"/>
                </a:solidFill>
              </a:rPr>
              <a:t>1.</a:t>
            </a:r>
            <a:r>
              <a:rPr lang="pt-BR" dirty="0">
                <a:solidFill>
                  <a:sysClr val="windowText" lastClr="000000"/>
                </a:solidFill>
              </a:rPr>
              <a:t>item_a, </a:t>
            </a:r>
            <a:r>
              <a:rPr lang="pt-BR" b="1" dirty="0">
                <a:solidFill>
                  <a:sysClr val="windowText" lastClr="000000"/>
                </a:solidFill>
              </a:rPr>
              <a:t>2.</a:t>
            </a:r>
            <a:r>
              <a:rPr lang="pt-BR" dirty="0">
                <a:solidFill>
                  <a:sysClr val="windowText" lastClr="000000"/>
                </a:solidFill>
              </a:rPr>
              <a:t>item_b, </a:t>
            </a:r>
            <a:r>
              <a:rPr lang="pt-BR" b="1" dirty="0">
                <a:solidFill>
                  <a:sysClr val="windowText" lastClr="000000"/>
                </a:solidFill>
              </a:rPr>
              <a:t>3.</a:t>
            </a:r>
            <a:r>
              <a:rPr lang="pt-BR" dirty="0">
                <a:solidFill>
                  <a:sysClr val="windowText" lastClr="000000"/>
                </a:solidFill>
              </a:rPr>
              <a:t>item_c ...</a:t>
            </a:r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58145B33-94F2-F3C8-6FF0-41E4799139BF}"/>
              </a:ext>
            </a:extLst>
          </p:cNvPr>
          <p:cNvSpPr/>
          <p:nvPr/>
        </p:nvSpPr>
        <p:spPr>
          <a:xfrm>
            <a:off x="49072" y="2979224"/>
            <a:ext cx="756271" cy="1314211"/>
          </a:xfrm>
          <a:prstGeom prst="wedgeRoundRectCallout">
            <a:avLst>
              <a:gd name="adj1" fmla="val 69766"/>
              <a:gd name="adj2" fmla="val -11033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&lt;li&gt; item de lista</a:t>
            </a:r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3C601A3A-03FF-4E76-C935-4D02A0CE7B99}"/>
              </a:ext>
            </a:extLst>
          </p:cNvPr>
          <p:cNvSpPr/>
          <p:nvPr/>
        </p:nvSpPr>
        <p:spPr>
          <a:xfrm>
            <a:off x="6537957" y="3050984"/>
            <a:ext cx="2161426" cy="1314211"/>
          </a:xfrm>
          <a:prstGeom prst="wedgeRoundRectCallout">
            <a:avLst>
              <a:gd name="adj1" fmla="val -83737"/>
              <a:gd name="adj2" fmla="val -36247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&lt;a&gt; link,</a:t>
            </a:r>
            <a:br>
              <a:rPr lang="pt-BR" dirty="0">
                <a:solidFill>
                  <a:sysClr val="windowText" lastClr="000000"/>
                </a:solidFill>
              </a:rPr>
            </a:br>
            <a:r>
              <a:rPr lang="pt-BR" dirty="0">
                <a:solidFill>
                  <a:sysClr val="windowText" lastClr="000000"/>
                </a:solidFill>
              </a:rPr>
              <a:t>cada um </a:t>
            </a:r>
            <a:r>
              <a:rPr lang="pt-BR" dirty="0" err="1">
                <a:solidFill>
                  <a:sysClr val="windowText" lastClr="000000"/>
                </a:solidFill>
              </a:rPr>
              <a:t>levra</a:t>
            </a:r>
            <a:r>
              <a:rPr lang="pt-BR" dirty="0">
                <a:solidFill>
                  <a:sysClr val="windowText" lastClr="000000"/>
                </a:solidFill>
              </a:rPr>
              <a:t> para uma seção diferente através do </a:t>
            </a:r>
            <a:r>
              <a:rPr lang="pt-BR" dirty="0">
                <a:solidFill>
                  <a:schemeClr val="accent4"/>
                </a:solidFill>
              </a:rPr>
              <a:t>id #</a:t>
            </a:r>
          </a:p>
        </p:txBody>
      </p:sp>
    </p:spTree>
    <p:extLst>
      <p:ext uri="{BB962C8B-B14F-4D97-AF65-F5344CB8AC3E}">
        <p14:creationId xmlns:p14="http://schemas.microsoft.com/office/powerpoint/2010/main" val="3859804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Exercicio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 pra fixação – nosso site</a:t>
            </a: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2AAAA156-57C9-AFCF-F851-0C054187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09" y="715994"/>
            <a:ext cx="8362544" cy="603944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...header...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main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section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</a:t>
            </a: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id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="sobre"&gt;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&lt;h2&gt;Sobre Nós&lt;/h2&gt;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&lt;p&gt;Somos 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devs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dedicados no aprendizado de desenvolvimento web.&lt;/p&gt;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&lt;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img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</a:t>
            </a:r>
            <a:r>
              <a:rPr lang="pt-BR" sz="2000" b="1" dirty="0" err="1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src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=“</a:t>
            </a:r>
            <a:r>
              <a:rPr lang="pt-BR" sz="2000" b="1" i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cole aqui um link de uma imagem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 </a:t>
            </a:r>
            <a:r>
              <a:rPr lang="pt-BR" sz="2000" b="1" dirty="0" err="1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alt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="Imagem exemplo" /&gt;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&lt;/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section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....</a:t>
            </a:r>
            <a:r>
              <a:rPr lang="pt-BR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section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“serviços”...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&lt;/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main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72522CB8-4A5E-D5BE-5E68-148E4C4DE08C}"/>
              </a:ext>
            </a:extLst>
          </p:cNvPr>
          <p:cNvSpPr txBox="1">
            <a:spLocks/>
          </p:cNvSpPr>
          <p:nvPr/>
        </p:nvSpPr>
        <p:spPr>
          <a:xfrm>
            <a:off x="9176084" y="715994"/>
            <a:ext cx="3015916" cy="6039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1.HEAD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2.BODY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2.1.header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2.2.main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2.2.1.section “sobre”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2.2.2.section “servicos”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2.2.3.section “contato”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2.3.footer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F0033C-1D4B-E4D4-611D-6D8263122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472" y="5233834"/>
            <a:ext cx="3410914" cy="14376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ED51D307-EB24-2129-E221-EE19B3920B10}"/>
              </a:ext>
            </a:extLst>
          </p:cNvPr>
          <p:cNvSpPr/>
          <p:nvPr/>
        </p:nvSpPr>
        <p:spPr>
          <a:xfrm>
            <a:off x="1907508" y="783363"/>
            <a:ext cx="5606418" cy="348388"/>
          </a:xfrm>
          <a:prstGeom prst="wedgeRoundRectCallout">
            <a:avLst>
              <a:gd name="adj1" fmla="val -59485"/>
              <a:gd name="adj2" fmla="val 123414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Parte </a:t>
            </a:r>
            <a:r>
              <a:rPr lang="pt-BR" dirty="0" err="1">
                <a:solidFill>
                  <a:sysClr val="windowText" lastClr="000000"/>
                </a:solidFill>
              </a:rPr>
              <a:t>main</a:t>
            </a:r>
            <a:r>
              <a:rPr lang="pt-BR" dirty="0">
                <a:solidFill>
                  <a:sysClr val="windowText" lastClr="000000"/>
                </a:solidFill>
              </a:rPr>
              <a:t> do seu site</a:t>
            </a: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50223392-2CA4-AF66-C7C4-E0FE4A11D0C3}"/>
              </a:ext>
            </a:extLst>
          </p:cNvPr>
          <p:cNvSpPr/>
          <p:nvPr/>
        </p:nvSpPr>
        <p:spPr>
          <a:xfrm>
            <a:off x="2870200" y="1281203"/>
            <a:ext cx="6241035" cy="348388"/>
          </a:xfrm>
          <a:prstGeom prst="wedgeRoundRectCallout">
            <a:avLst>
              <a:gd name="adj1" fmla="val -47601"/>
              <a:gd name="adj2" fmla="val 123414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1ª seção recebe id “sobre”, pra ser acessado pelo navegador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C5BCF73D-66B7-0157-77E1-37118A07C60F}"/>
              </a:ext>
            </a:extLst>
          </p:cNvPr>
          <p:cNvSpPr/>
          <p:nvPr/>
        </p:nvSpPr>
        <p:spPr>
          <a:xfrm>
            <a:off x="3577001" y="1892274"/>
            <a:ext cx="2267432" cy="348388"/>
          </a:xfrm>
          <a:prstGeom prst="wedgeRoundRectCallout">
            <a:avLst>
              <a:gd name="adj1" fmla="val -52082"/>
              <a:gd name="adj2" fmla="val 117582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&lt;h2&gt; e &lt;p&gt; já vistos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65B7D585-BDD7-5A3B-4DB3-8EFD0330E4FA}"/>
              </a:ext>
            </a:extLst>
          </p:cNvPr>
          <p:cNvSpPr/>
          <p:nvPr/>
        </p:nvSpPr>
        <p:spPr>
          <a:xfrm>
            <a:off x="3799841" y="4074462"/>
            <a:ext cx="5432124" cy="688366"/>
          </a:xfrm>
          <a:prstGeom prst="wedgeRoundRectCallout">
            <a:avLst>
              <a:gd name="adj1" fmla="val -57643"/>
              <a:gd name="adj2" fmla="val 4945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ysClr val="windowText" lastClr="000000"/>
                </a:solidFill>
              </a:rPr>
              <a:t>&lt;</a:t>
            </a:r>
            <a:r>
              <a:rPr lang="pt-BR" b="1" dirty="0" err="1">
                <a:solidFill>
                  <a:sysClr val="windowText" lastClr="000000"/>
                </a:solidFill>
              </a:rPr>
              <a:t>img</a:t>
            </a:r>
            <a:r>
              <a:rPr lang="pt-BR" b="1" dirty="0">
                <a:solidFill>
                  <a:sysClr val="windowText" lastClr="000000"/>
                </a:solidFill>
              </a:rPr>
              <a:t>&gt;</a:t>
            </a:r>
            <a:r>
              <a:rPr lang="pt-BR" dirty="0">
                <a:solidFill>
                  <a:sysClr val="windowText" lastClr="000000"/>
                </a:solidFill>
              </a:rPr>
              <a:t> imagem, </a:t>
            </a:r>
            <a:r>
              <a:rPr lang="pt-BR" b="1" dirty="0" err="1">
                <a:solidFill>
                  <a:sysClr val="windowText" lastClr="000000"/>
                </a:solidFill>
              </a:rPr>
              <a:t>src</a:t>
            </a:r>
            <a:r>
              <a:rPr lang="pt-BR" dirty="0">
                <a:solidFill>
                  <a:sysClr val="windowText" lastClr="000000"/>
                </a:solidFill>
              </a:rPr>
              <a:t>=link de origem da imagem, </a:t>
            </a:r>
            <a:r>
              <a:rPr lang="pt-BR" b="1" dirty="0" err="1">
                <a:solidFill>
                  <a:sysClr val="windowText" lastClr="000000"/>
                </a:solidFill>
              </a:rPr>
              <a:t>alt</a:t>
            </a:r>
            <a:r>
              <a:rPr lang="pt-BR" dirty="0">
                <a:solidFill>
                  <a:sysClr val="windowText" lastClr="000000"/>
                </a:solidFill>
              </a:rPr>
              <a:t>=texto caso imagem não carrega, e/ou para cegos</a:t>
            </a:r>
          </a:p>
        </p:txBody>
      </p:sp>
    </p:spTree>
    <p:extLst>
      <p:ext uri="{BB962C8B-B14F-4D97-AF65-F5344CB8AC3E}">
        <p14:creationId xmlns:p14="http://schemas.microsoft.com/office/powerpoint/2010/main" val="1177789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472B-2670-B9BD-FAB2-44F47D452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59869-DD2B-4E0B-86DA-8B5ECD1BAA8D}"/>
              </a:ext>
            </a:extLst>
          </p:cNvPr>
          <p:cNvSpPr txBox="1">
            <a:spLocks/>
          </p:cNvSpPr>
          <p:nvPr/>
        </p:nvSpPr>
        <p:spPr>
          <a:xfrm>
            <a:off x="152198" y="102559"/>
            <a:ext cx="10326826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Exercicio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 pra fixação – nosso site</a:t>
            </a:r>
          </a:p>
        </p:txBody>
      </p:sp>
      <p:sp>
        <p:nvSpPr>
          <p:cNvPr id="3" name="Fluxograma: Processo Alternativo 13">
            <a:extLst>
              <a:ext uri="{FF2B5EF4-FFF2-40B4-BE49-F238E27FC236}">
                <a16:creationId xmlns:a16="http://schemas.microsoft.com/office/drawing/2014/main" id="{F186578B-002C-3B78-C156-E598D40F8D2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C3B02AA8-114C-34D3-76ED-B674A60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2AAAA156-57C9-AFCF-F851-0C054187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09" y="715994"/>
            <a:ext cx="8362544" cy="603944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... </a:t>
            </a:r>
            <a:r>
              <a:rPr lang="pt-BR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section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“serviços”......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&lt;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section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</a:t>
            </a: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id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="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servicos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"&gt;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&lt;h2&gt;Serviços&lt;/h2&gt;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&lt;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ul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  &lt;li&gt;Criação de sites&lt;/li&gt;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  &lt;li&gt;Consultoria técnica&lt;/li&gt;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  &lt;li&gt;Workshops e treinamentos&lt;/li&gt;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  &lt;/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ul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   &lt;/</a:t>
            </a:r>
            <a:r>
              <a:rPr lang="pt-BR" sz="2000" b="1" dirty="0" err="1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section</a:t>
            </a:r>
            <a:r>
              <a:rPr lang="pt-BR" sz="2000" b="1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....</a:t>
            </a:r>
            <a:r>
              <a:rPr lang="pt-BR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section</a:t>
            </a: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 “contato”...</a:t>
            </a:r>
          </a:p>
        </p:txBody>
      </p:sp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72522CB8-4A5E-D5BE-5E68-148E4C4DE08C}"/>
              </a:ext>
            </a:extLst>
          </p:cNvPr>
          <p:cNvSpPr txBox="1">
            <a:spLocks/>
          </p:cNvSpPr>
          <p:nvPr/>
        </p:nvSpPr>
        <p:spPr>
          <a:xfrm>
            <a:off x="9176083" y="715994"/>
            <a:ext cx="3320717" cy="6039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1.HEAD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2.BODY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2.1.header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2.2.main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2.2.1.section “sobre”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b="1" dirty="0">
                <a:solidFill>
                  <a:schemeClr val="accent2"/>
                </a:solidFill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2.2.2.section“servicos”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2.2.3.section “contato”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2000" dirty="0">
                <a:latin typeface="Montserrat" panose="00000500000000000000" pitchFamily="2" charset="0"/>
                <a:ea typeface="Comic Sans MS"/>
                <a:cs typeface="Comic Sans MS"/>
                <a:sym typeface="Comic Sans MS"/>
              </a:rPr>
              <a:t>2.3.footer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9A3ED67-8188-B025-6DF0-A670D1B3D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538" y="4572180"/>
            <a:ext cx="3757106" cy="1926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A12D1D95-045C-DFC4-C449-D3EE91ED1AD5}"/>
              </a:ext>
            </a:extLst>
          </p:cNvPr>
          <p:cNvSpPr/>
          <p:nvPr/>
        </p:nvSpPr>
        <p:spPr>
          <a:xfrm>
            <a:off x="6924993" y="1344054"/>
            <a:ext cx="2079131" cy="1907146"/>
          </a:xfrm>
          <a:prstGeom prst="wedgeRoundRectCallout">
            <a:avLst>
              <a:gd name="adj1" fmla="val -310772"/>
              <a:gd name="adj2" fmla="val -700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ysClr val="windowText" lastClr="000000"/>
                </a:solidFill>
              </a:rPr>
              <a:t>&lt;</a:t>
            </a:r>
            <a:r>
              <a:rPr lang="pt-BR" b="1" dirty="0" err="1">
                <a:solidFill>
                  <a:sysClr val="windowText" lastClr="000000"/>
                </a:solidFill>
              </a:rPr>
              <a:t>ul</a:t>
            </a:r>
            <a:r>
              <a:rPr lang="pt-BR" b="1" dirty="0">
                <a:solidFill>
                  <a:sysClr val="windowText" lastClr="000000"/>
                </a:solidFill>
              </a:rPr>
              <a:t>&gt;</a:t>
            </a:r>
            <a:r>
              <a:rPr lang="pt-BR" dirty="0">
                <a:solidFill>
                  <a:sysClr val="windowText" lastClr="000000"/>
                </a:solidFill>
              </a:rPr>
              <a:t> lista desordenada, exemplo:</a:t>
            </a:r>
          </a:p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• </a:t>
            </a:r>
            <a:r>
              <a:rPr lang="pt-BR" dirty="0" err="1">
                <a:solidFill>
                  <a:sysClr val="windowText" lastClr="000000"/>
                </a:solidFill>
              </a:rPr>
              <a:t>item_a</a:t>
            </a:r>
            <a:r>
              <a:rPr lang="pt-BR" dirty="0">
                <a:solidFill>
                  <a:sysClr val="windowText" lastClr="000000"/>
                </a:solidFill>
              </a:rPr>
              <a:t>,</a:t>
            </a:r>
            <a:br>
              <a:rPr lang="pt-BR" dirty="0">
                <a:solidFill>
                  <a:sysClr val="windowText" lastClr="000000"/>
                </a:solidFill>
              </a:rPr>
            </a:br>
            <a:r>
              <a:rPr lang="pt-BR" dirty="0">
                <a:solidFill>
                  <a:sysClr val="windowText" lastClr="000000"/>
                </a:solidFill>
              </a:rPr>
              <a:t>• </a:t>
            </a:r>
            <a:r>
              <a:rPr lang="pt-BR" dirty="0" err="1">
                <a:solidFill>
                  <a:sysClr val="windowText" lastClr="000000"/>
                </a:solidFill>
              </a:rPr>
              <a:t>item_b</a:t>
            </a:r>
            <a:r>
              <a:rPr lang="pt-BR" dirty="0">
                <a:solidFill>
                  <a:sysClr val="windowText" lastClr="000000"/>
                </a:solidFill>
              </a:rPr>
              <a:t>,</a:t>
            </a:r>
          </a:p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• </a:t>
            </a:r>
            <a:r>
              <a:rPr lang="pt-BR" dirty="0" err="1">
                <a:solidFill>
                  <a:sysClr val="windowText" lastClr="000000"/>
                </a:solidFill>
              </a:rPr>
              <a:t>item_c</a:t>
            </a:r>
            <a:r>
              <a:rPr lang="pt-BR" dirty="0">
                <a:solidFill>
                  <a:sysClr val="windowText" lastClr="000000"/>
                </a:solidFill>
              </a:rPr>
              <a:t>,</a:t>
            </a:r>
            <a:br>
              <a:rPr lang="pt-BR" dirty="0">
                <a:solidFill>
                  <a:sysClr val="windowText" lastClr="000000"/>
                </a:solidFill>
              </a:rPr>
            </a:br>
            <a:r>
              <a:rPr lang="pt-BR" dirty="0">
                <a:solidFill>
                  <a:sysClr val="windowText" lastClr="000000"/>
                </a:solidFill>
              </a:rPr>
              <a:t>...</a:t>
            </a: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879AC271-352B-0D28-EDB3-7B727916F12C}"/>
              </a:ext>
            </a:extLst>
          </p:cNvPr>
          <p:cNvSpPr/>
          <p:nvPr/>
        </p:nvSpPr>
        <p:spPr>
          <a:xfrm>
            <a:off x="3524328" y="732265"/>
            <a:ext cx="5651755" cy="552631"/>
          </a:xfrm>
          <a:prstGeom prst="wedgeRoundRectCallout">
            <a:avLst>
              <a:gd name="adj1" fmla="val -50118"/>
              <a:gd name="adj2" fmla="val 76533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ysClr val="windowText" lastClr="000000"/>
                </a:solidFill>
              </a:rPr>
              <a:t>2ª seção recebe id “serviços”, pra ser acessado pelo navegador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F63DAC5D-790A-2A8C-AA3B-707C5B3D8970}"/>
              </a:ext>
            </a:extLst>
          </p:cNvPr>
          <p:cNvSpPr/>
          <p:nvPr/>
        </p:nvSpPr>
        <p:spPr>
          <a:xfrm>
            <a:off x="4180190" y="2487091"/>
            <a:ext cx="2572844" cy="552631"/>
          </a:xfrm>
          <a:prstGeom prst="wedgeRoundRectCallout">
            <a:avLst>
              <a:gd name="adj1" fmla="val -50118"/>
              <a:gd name="adj2" fmla="val 76533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ysClr val="windowText" lastClr="000000"/>
                </a:solidFill>
              </a:rPr>
              <a:t>&lt;li&gt; </a:t>
            </a:r>
            <a:r>
              <a:rPr lang="pt-BR" dirty="0">
                <a:solidFill>
                  <a:sysClr val="windowText" lastClr="000000"/>
                </a:solidFill>
              </a:rPr>
              <a:t>itens de lista</a:t>
            </a:r>
          </a:p>
        </p:txBody>
      </p:sp>
    </p:spTree>
    <p:extLst>
      <p:ext uri="{BB962C8B-B14F-4D97-AF65-F5344CB8AC3E}">
        <p14:creationId xmlns:p14="http://schemas.microsoft.com/office/powerpoint/2010/main" val="2461624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fd0f40-69fa-47e1-b006-9527afd7acc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A137A5A94B97438161590B14E80E6E" ma:contentTypeVersion="14" ma:contentTypeDescription="Crie um novo documento." ma:contentTypeScope="" ma:versionID="28cc86a665530968eda26906d495fe67">
  <xsd:schema xmlns:xsd="http://www.w3.org/2001/XMLSchema" xmlns:xs="http://www.w3.org/2001/XMLSchema" xmlns:p="http://schemas.microsoft.com/office/2006/metadata/properties" xmlns:ns2="eefd0f40-69fa-47e1-b006-9527afd7acc5" xmlns:ns3="32b29270-945f-497b-a519-97dfc2020bce" targetNamespace="http://schemas.microsoft.com/office/2006/metadata/properties" ma:root="true" ma:fieldsID="c9ef9e51c7cba333c916cd85c2058208" ns2:_="" ns3:_="">
    <xsd:import namespace="eefd0f40-69fa-47e1-b006-9527afd7acc5"/>
    <xsd:import namespace="32b29270-945f-497b-a519-97dfc2020b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d0f40-69fa-47e1-b006-9527afd7ac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43d1b825-f36c-4a44-b9f3-096f26119b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b29270-945f-497b-a519-97dfc2020bc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3EC452-5DD7-4E00-B1B3-1BE808B23149}">
  <ds:schemaRefs>
    <ds:schemaRef ds:uri="eefd0f40-69fa-47e1-b006-9527afd7acc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BC65A53-CB5D-4A46-8B09-F3CCAA8814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46BEBA-1327-4ABB-A430-FB91BD47F7C4}">
  <ds:schemaRefs>
    <ds:schemaRef ds:uri="32b29270-945f-497b-a519-97dfc2020bce"/>
    <ds:schemaRef ds:uri="eefd0f40-69fa-47e1-b006-9527afd7ac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4805</TotalTime>
  <Words>1560</Words>
  <Application>Microsoft Office PowerPoint</Application>
  <PresentationFormat>Widescreen</PresentationFormat>
  <Paragraphs>210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Montserrat</vt:lpstr>
      <vt:lpstr>Raleway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Susanna Johns</dc:creator>
  <cp:lastModifiedBy>Jonatas Lopes</cp:lastModifiedBy>
  <cp:revision>59</cp:revision>
  <dcterms:created xsi:type="dcterms:W3CDTF">2024-12-02T21:15:35Z</dcterms:created>
  <dcterms:modified xsi:type="dcterms:W3CDTF">2025-05-22T14:13:08Z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0x01010073A137A5A94B97438161590B14E80E6E</vt:lpwstr>
  </property>
  <property fmtid="{D5CDD505-2E9C-101B-9397-08002B2CF9AE}" pid="3" name="MediaServiceImageTags">
    <vt:lpwstr/>
  </property>
</Properties>
</file>